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6699FF"/>
    <a:srgbClr val="99CCFF"/>
    <a:srgbClr val="FFCCFF"/>
    <a:srgbClr val="FF9933"/>
    <a:srgbClr val="F4B183"/>
    <a:srgbClr val="0033CC"/>
    <a:srgbClr val="9900CC"/>
    <a:srgbClr val="0000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953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0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3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54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376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612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959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74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65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38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2039F-4EF7-4F1E-9FDE-A7748215EB67}" type="datetimeFigureOut">
              <a:rPr lang="ko-KR" altLang="en-US" smtClean="0"/>
              <a:t>2023-05-19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55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2" descr="C:\Users\user\Desktop\20161007_132905.png">
            <a:extLst>
              <a:ext uri="{FF2B5EF4-FFF2-40B4-BE49-F238E27FC236}">
                <a16:creationId xmlns:a16="http://schemas.microsoft.com/office/drawing/2014/main" id="{B82A0A19-6EBA-411B-804C-68D7B15D5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9"/>
          <a:stretch/>
        </p:blipFill>
        <p:spPr bwMode="auto">
          <a:xfrm>
            <a:off x="1399035" y="1085624"/>
            <a:ext cx="9144000" cy="403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타원 116">
            <a:extLst>
              <a:ext uri="{FF2B5EF4-FFF2-40B4-BE49-F238E27FC236}">
                <a16:creationId xmlns:a16="http://schemas.microsoft.com/office/drawing/2014/main" id="{2E584054-76CF-48A1-BF41-8A5D41BB5D5A}"/>
              </a:ext>
            </a:extLst>
          </p:cNvPr>
          <p:cNvSpPr>
            <a:spLocks noChangeAspect="1"/>
          </p:cNvSpPr>
          <p:nvPr/>
        </p:nvSpPr>
        <p:spPr>
          <a:xfrm>
            <a:off x="2050424" y="1274754"/>
            <a:ext cx="717127" cy="752945"/>
          </a:xfrm>
          <a:prstGeom prst="ellips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altLang="ko-KR" sz="1000" b="1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8" name="타원 117">
            <a:extLst>
              <a:ext uri="{FF2B5EF4-FFF2-40B4-BE49-F238E27FC236}">
                <a16:creationId xmlns:a16="http://schemas.microsoft.com/office/drawing/2014/main" id="{DA0628F5-0012-4AA3-8DE4-965DDBD6647C}"/>
              </a:ext>
            </a:extLst>
          </p:cNvPr>
          <p:cNvSpPr>
            <a:spLocks noChangeAspect="1"/>
          </p:cNvSpPr>
          <p:nvPr/>
        </p:nvSpPr>
        <p:spPr>
          <a:xfrm>
            <a:off x="2067926" y="1338980"/>
            <a:ext cx="662954" cy="60867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6E942757-625C-4540-A253-818E95F1797A}"/>
              </a:ext>
            </a:extLst>
          </p:cNvPr>
          <p:cNvSpPr txBox="1"/>
          <p:nvPr/>
        </p:nvSpPr>
        <p:spPr>
          <a:xfrm>
            <a:off x="5333025" y="3681799"/>
            <a:ext cx="823746" cy="21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p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AFC04F5-D332-46B4-B752-89061F5C4CD5}"/>
              </a:ext>
            </a:extLst>
          </p:cNvPr>
          <p:cNvSpPr txBox="1"/>
          <p:nvPr/>
        </p:nvSpPr>
        <p:spPr>
          <a:xfrm>
            <a:off x="6538201" y="2778923"/>
            <a:ext cx="823746" cy="21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p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21" name="자유형 13">
            <a:extLst>
              <a:ext uri="{FF2B5EF4-FFF2-40B4-BE49-F238E27FC236}">
                <a16:creationId xmlns:a16="http://schemas.microsoft.com/office/drawing/2014/main" id="{E9F85254-8F47-4DDD-B15D-1F8796359772}"/>
              </a:ext>
            </a:extLst>
          </p:cNvPr>
          <p:cNvSpPr/>
          <p:nvPr/>
        </p:nvSpPr>
        <p:spPr>
          <a:xfrm>
            <a:off x="2535450" y="1829304"/>
            <a:ext cx="2952327" cy="268161"/>
          </a:xfrm>
          <a:custGeom>
            <a:avLst/>
            <a:gdLst>
              <a:gd name="connsiteX0" fmla="*/ 42729 w 2503917"/>
              <a:gd name="connsiteY0" fmla="*/ 0 h 299103"/>
              <a:gd name="connsiteX1" fmla="*/ 0 w 2503917"/>
              <a:gd name="connsiteY1" fmla="*/ 76912 h 299103"/>
              <a:gd name="connsiteX2" fmla="*/ 350377 w 2503917"/>
              <a:gd name="connsiteY2" fmla="*/ 145278 h 299103"/>
              <a:gd name="connsiteX3" fmla="*/ 854579 w 2503917"/>
              <a:gd name="connsiteY3" fmla="*/ 247828 h 299103"/>
              <a:gd name="connsiteX4" fmla="*/ 1384418 w 2503917"/>
              <a:gd name="connsiteY4" fmla="*/ 256374 h 299103"/>
              <a:gd name="connsiteX5" fmla="*/ 1991170 w 2503917"/>
              <a:gd name="connsiteY5" fmla="*/ 299103 h 299103"/>
              <a:gd name="connsiteX6" fmla="*/ 2401368 w 2503917"/>
              <a:gd name="connsiteY6" fmla="*/ 273465 h 299103"/>
              <a:gd name="connsiteX7" fmla="*/ 2503917 w 2503917"/>
              <a:gd name="connsiteY7" fmla="*/ 222190 h 299103"/>
              <a:gd name="connsiteX8" fmla="*/ 2238998 w 2503917"/>
              <a:gd name="connsiteY8" fmla="*/ 188007 h 299103"/>
              <a:gd name="connsiteX9" fmla="*/ 1760433 w 2503917"/>
              <a:gd name="connsiteY9" fmla="*/ 170916 h 299103"/>
              <a:gd name="connsiteX10" fmla="*/ 1008403 w 2503917"/>
              <a:gd name="connsiteY10" fmla="*/ 136732 h 299103"/>
              <a:gd name="connsiteX11" fmla="*/ 863125 w 2503917"/>
              <a:gd name="connsiteY11" fmla="*/ 145278 h 299103"/>
              <a:gd name="connsiteX12" fmla="*/ 461473 w 2503917"/>
              <a:gd name="connsiteY12" fmla="*/ 85458 h 299103"/>
              <a:gd name="connsiteX13" fmla="*/ 42729 w 2503917"/>
              <a:gd name="connsiteY13" fmla="*/ 0 h 299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503917" h="299103">
                <a:moveTo>
                  <a:pt x="42729" y="0"/>
                </a:moveTo>
                <a:lnTo>
                  <a:pt x="0" y="76912"/>
                </a:lnTo>
                <a:lnTo>
                  <a:pt x="350377" y="145278"/>
                </a:lnTo>
                <a:lnTo>
                  <a:pt x="854579" y="247828"/>
                </a:lnTo>
                <a:lnTo>
                  <a:pt x="1384418" y="256374"/>
                </a:lnTo>
                <a:lnTo>
                  <a:pt x="1991170" y="299103"/>
                </a:lnTo>
                <a:lnTo>
                  <a:pt x="2401368" y="273465"/>
                </a:lnTo>
                <a:lnTo>
                  <a:pt x="2503917" y="222190"/>
                </a:lnTo>
                <a:lnTo>
                  <a:pt x="2238998" y="188007"/>
                </a:lnTo>
                <a:lnTo>
                  <a:pt x="1760433" y="170916"/>
                </a:lnTo>
                <a:lnTo>
                  <a:pt x="1008403" y="136732"/>
                </a:lnTo>
                <a:lnTo>
                  <a:pt x="863125" y="145278"/>
                </a:lnTo>
                <a:lnTo>
                  <a:pt x="461473" y="85458"/>
                </a:lnTo>
                <a:lnTo>
                  <a:pt x="42729" y="0"/>
                </a:lnTo>
                <a:close/>
              </a:path>
            </a:pathLst>
          </a:cu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타원 121">
            <a:extLst>
              <a:ext uri="{FF2B5EF4-FFF2-40B4-BE49-F238E27FC236}">
                <a16:creationId xmlns:a16="http://schemas.microsoft.com/office/drawing/2014/main" id="{88B6EE1F-EE8D-4807-988A-2B5C0A04E69C}"/>
              </a:ext>
            </a:extLst>
          </p:cNvPr>
          <p:cNvSpPr>
            <a:spLocks noChangeAspect="1"/>
          </p:cNvSpPr>
          <p:nvPr/>
        </p:nvSpPr>
        <p:spPr>
          <a:xfrm>
            <a:off x="6937749" y="1655722"/>
            <a:ext cx="652272" cy="736382"/>
          </a:xfrm>
          <a:prstGeom prst="ellipse">
            <a:avLst/>
          </a:prstGeom>
          <a:solidFill>
            <a:srgbClr val="33CC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sp>
        <p:nvSpPr>
          <p:cNvPr id="123" name="타원 122">
            <a:extLst>
              <a:ext uri="{FF2B5EF4-FFF2-40B4-BE49-F238E27FC236}">
                <a16:creationId xmlns:a16="http://schemas.microsoft.com/office/drawing/2014/main" id="{D2B0F666-3DCF-4FAE-9557-B9844C9B6DD8}"/>
              </a:ext>
            </a:extLst>
          </p:cNvPr>
          <p:cNvSpPr>
            <a:spLocks noChangeAspect="1"/>
          </p:cNvSpPr>
          <p:nvPr/>
        </p:nvSpPr>
        <p:spPr>
          <a:xfrm>
            <a:off x="6988573" y="1723802"/>
            <a:ext cx="519769" cy="586081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rtlCol="0" anchor="ctr"/>
          <a:lstStyle/>
          <a:p>
            <a:pPr algn="ctr"/>
            <a:r>
              <a:rPr lang="ko-KR" altLang="en-US" sz="11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머드광장</a:t>
            </a:r>
            <a:endParaRPr lang="en-US" altLang="ko-KR" sz="1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24" name="그룹 123">
            <a:extLst>
              <a:ext uri="{FF2B5EF4-FFF2-40B4-BE49-F238E27FC236}">
                <a16:creationId xmlns:a16="http://schemas.microsoft.com/office/drawing/2014/main" id="{C4B60C74-6738-4123-B045-26280CBC5E1B}"/>
              </a:ext>
            </a:extLst>
          </p:cNvPr>
          <p:cNvGrpSpPr/>
          <p:nvPr/>
        </p:nvGrpSpPr>
        <p:grpSpPr>
          <a:xfrm>
            <a:off x="6662200" y="1274755"/>
            <a:ext cx="648072" cy="169277"/>
            <a:chOff x="6546063" y="1378946"/>
            <a:chExt cx="648072" cy="169277"/>
          </a:xfrm>
        </p:grpSpPr>
        <p:sp>
          <p:nvSpPr>
            <p:cNvPr id="195" name="모서리가 둥근 직사각형 58">
              <a:extLst>
                <a:ext uri="{FF2B5EF4-FFF2-40B4-BE49-F238E27FC236}">
                  <a16:creationId xmlns:a16="http://schemas.microsoft.com/office/drawing/2014/main" id="{01113F14-3BDF-46F0-9666-5C0C4F9AF9B4}"/>
                </a:ext>
              </a:extLst>
            </p:cNvPr>
            <p:cNvSpPr/>
            <p:nvPr/>
          </p:nvSpPr>
          <p:spPr>
            <a:xfrm>
              <a:off x="6587815" y="1378946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6" name="직사각형 195">
              <a:extLst>
                <a:ext uri="{FF2B5EF4-FFF2-40B4-BE49-F238E27FC236}">
                  <a16:creationId xmlns:a16="http://schemas.microsoft.com/office/drawing/2014/main" id="{210D4D7D-44B7-4F65-B28D-AE5C53AC988D}"/>
                </a:ext>
              </a:extLst>
            </p:cNvPr>
            <p:cNvSpPr/>
            <p:nvPr/>
          </p:nvSpPr>
          <p:spPr>
            <a:xfrm>
              <a:off x="6546063" y="1382977"/>
              <a:ext cx="648072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머드테라피존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25" name="모서리가 둥근 직사각형 56">
            <a:extLst>
              <a:ext uri="{FF2B5EF4-FFF2-40B4-BE49-F238E27FC236}">
                <a16:creationId xmlns:a16="http://schemas.microsoft.com/office/drawing/2014/main" id="{8D3501A6-4F9B-413E-9BFF-BEEDB51C8F02}"/>
              </a:ext>
            </a:extLst>
          </p:cNvPr>
          <p:cNvSpPr/>
          <p:nvPr/>
        </p:nvSpPr>
        <p:spPr>
          <a:xfrm>
            <a:off x="5823177" y="3608462"/>
            <a:ext cx="567100" cy="169277"/>
          </a:xfrm>
          <a:prstGeom prst="roundRect">
            <a:avLst>
              <a:gd name="adj" fmla="val 50000"/>
            </a:avLst>
          </a:prstGeom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>
                <a:latin typeface="HY헤드라인M" pitchFamily="18" charset="-127"/>
                <a:ea typeface="HY헤드라인M" pitchFamily="18" charset="-127"/>
              </a:rPr>
              <a:t>특설무대</a:t>
            </a: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id="{CA8F2D27-AA0D-4D44-AE49-402158F91EA3}"/>
              </a:ext>
            </a:extLst>
          </p:cNvPr>
          <p:cNvSpPr/>
          <p:nvPr/>
        </p:nvSpPr>
        <p:spPr>
          <a:xfrm>
            <a:off x="6918973" y="1634822"/>
            <a:ext cx="648072" cy="15300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>
                <a:latin typeface="HY헤드라인M" pitchFamily="18" charset="-127"/>
                <a:ea typeface="HY헤드라인M" pitchFamily="18" charset="-127"/>
              </a:rPr>
              <a:t>해변특설무대</a:t>
            </a:r>
          </a:p>
        </p:txBody>
      </p:sp>
      <p:cxnSp>
        <p:nvCxnSpPr>
          <p:cNvPr id="127" name="직선 화살표 연결선 126">
            <a:extLst>
              <a:ext uri="{FF2B5EF4-FFF2-40B4-BE49-F238E27FC236}">
                <a16:creationId xmlns:a16="http://schemas.microsoft.com/office/drawing/2014/main" id="{CC50A89E-9082-4269-8F68-C270637FB412}"/>
              </a:ext>
            </a:extLst>
          </p:cNvPr>
          <p:cNvCxnSpPr>
            <a:cxnSpLocks/>
            <a:stCxn id="151" idx="0"/>
          </p:cNvCxnSpPr>
          <p:nvPr/>
        </p:nvCxnSpPr>
        <p:spPr>
          <a:xfrm flipV="1">
            <a:off x="6890256" y="1441223"/>
            <a:ext cx="28717" cy="488088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FCB9EADF-2EF6-44AA-9C20-3EF3E27565D7}"/>
              </a:ext>
            </a:extLst>
          </p:cNvPr>
          <p:cNvSpPr/>
          <p:nvPr/>
        </p:nvSpPr>
        <p:spPr>
          <a:xfrm>
            <a:off x="7816451" y="1738822"/>
            <a:ext cx="648072" cy="15300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버스킹공연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0" name="모서리가 둥근 직사각형 47">
            <a:extLst>
              <a:ext uri="{FF2B5EF4-FFF2-40B4-BE49-F238E27FC236}">
                <a16:creationId xmlns:a16="http://schemas.microsoft.com/office/drawing/2014/main" id="{A4053754-3682-4DE0-B30B-62ADCE263E29}"/>
              </a:ext>
            </a:extLst>
          </p:cNvPr>
          <p:cNvSpPr/>
          <p:nvPr/>
        </p:nvSpPr>
        <p:spPr>
          <a:xfrm>
            <a:off x="3764729" y="1738125"/>
            <a:ext cx="756133" cy="169277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7F713782-43C2-4BD2-A6F0-52F49FF79130}"/>
              </a:ext>
            </a:extLst>
          </p:cNvPr>
          <p:cNvSpPr/>
          <p:nvPr/>
        </p:nvSpPr>
        <p:spPr>
          <a:xfrm>
            <a:off x="3709061" y="1742156"/>
            <a:ext cx="864096" cy="153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차없는</a:t>
            </a:r>
            <a:r>
              <a:rPr lang="ko-KR" altLang="en-US" sz="600" dirty="0">
                <a:latin typeface="HY헤드라인M" pitchFamily="18" charset="-127"/>
                <a:ea typeface="HY헤드라인M" pitchFamily="18" charset="-127"/>
              </a:rPr>
              <a:t> 거리 </a:t>
            </a:r>
            <a:r>
              <a:rPr lang="en-US" altLang="ko-KR" sz="600" dirty="0">
                <a:latin typeface="HY헤드라인M" pitchFamily="18" charset="-127"/>
                <a:ea typeface="HY헤드라인M" pitchFamily="18" charset="-127"/>
              </a:rPr>
              <a:t>(1.3km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5" name="모서리가 둥근 직사각형 45">
            <a:extLst>
              <a:ext uri="{FF2B5EF4-FFF2-40B4-BE49-F238E27FC236}">
                <a16:creationId xmlns:a16="http://schemas.microsoft.com/office/drawing/2014/main" id="{0AA14CA3-D091-44B5-ADC8-764BE478CE16}"/>
              </a:ext>
            </a:extLst>
          </p:cNvPr>
          <p:cNvSpPr/>
          <p:nvPr/>
        </p:nvSpPr>
        <p:spPr>
          <a:xfrm>
            <a:off x="2077966" y="1343255"/>
            <a:ext cx="567100" cy="169277"/>
          </a:xfrm>
          <a:prstGeom prst="roundRect">
            <a:avLst>
              <a:gd name="adj" fmla="val 50000"/>
            </a:avLst>
          </a:prstGeom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6" name="직사각형 135">
            <a:extLst>
              <a:ext uri="{FF2B5EF4-FFF2-40B4-BE49-F238E27FC236}">
                <a16:creationId xmlns:a16="http://schemas.microsoft.com/office/drawing/2014/main" id="{0196A5D3-6630-47FE-8A77-EF0C2A6E83FF}"/>
              </a:ext>
            </a:extLst>
          </p:cNvPr>
          <p:cNvSpPr/>
          <p:nvPr/>
        </p:nvSpPr>
        <p:spPr>
          <a:xfrm>
            <a:off x="2036214" y="1347286"/>
            <a:ext cx="648072" cy="139489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머드버스킹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138" name="직선 연결선 137">
            <a:extLst>
              <a:ext uri="{FF2B5EF4-FFF2-40B4-BE49-F238E27FC236}">
                <a16:creationId xmlns:a16="http://schemas.microsoft.com/office/drawing/2014/main" id="{712B0125-EBF7-40B3-8058-221A2378FCE0}"/>
              </a:ext>
            </a:extLst>
          </p:cNvPr>
          <p:cNvCxnSpPr/>
          <p:nvPr/>
        </p:nvCxnSpPr>
        <p:spPr>
          <a:xfrm flipH="1" flipV="1">
            <a:off x="3842144" y="2026021"/>
            <a:ext cx="2016715" cy="11544"/>
          </a:xfrm>
          <a:prstGeom prst="line">
            <a:avLst/>
          </a:prstGeom>
          <a:ln w="19050">
            <a:solidFill>
              <a:schemeClr val="tx1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>
            <a:extLst>
              <a:ext uri="{FF2B5EF4-FFF2-40B4-BE49-F238E27FC236}">
                <a16:creationId xmlns:a16="http://schemas.microsoft.com/office/drawing/2014/main" id="{477127D1-84F8-43FA-A8D7-F6DE13B5A7EC}"/>
              </a:ext>
            </a:extLst>
          </p:cNvPr>
          <p:cNvCxnSpPr/>
          <p:nvPr/>
        </p:nvCxnSpPr>
        <p:spPr>
          <a:xfrm flipH="1" flipV="1">
            <a:off x="2527517" y="1844969"/>
            <a:ext cx="1314627" cy="182730"/>
          </a:xfrm>
          <a:prstGeom prst="line">
            <a:avLst/>
          </a:prstGeom>
          <a:ln w="19050"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자유형 39">
            <a:extLst>
              <a:ext uri="{FF2B5EF4-FFF2-40B4-BE49-F238E27FC236}">
                <a16:creationId xmlns:a16="http://schemas.microsoft.com/office/drawing/2014/main" id="{8D24B402-3707-4B7E-8BCF-BB43521D1309}"/>
              </a:ext>
            </a:extLst>
          </p:cNvPr>
          <p:cNvSpPr/>
          <p:nvPr/>
        </p:nvSpPr>
        <p:spPr>
          <a:xfrm rot="321627">
            <a:off x="5907419" y="2091277"/>
            <a:ext cx="168794" cy="76567"/>
          </a:xfrm>
          <a:custGeom>
            <a:avLst/>
            <a:gdLst>
              <a:gd name="connsiteX0" fmla="*/ 274622 w 298764"/>
              <a:gd name="connsiteY0" fmla="*/ 0 h 108641"/>
              <a:gd name="connsiteX1" fmla="*/ 298764 w 298764"/>
              <a:gd name="connsiteY1" fmla="*/ 60356 h 108641"/>
              <a:gd name="connsiteX2" fmla="*/ 18107 w 298764"/>
              <a:gd name="connsiteY2" fmla="*/ 108641 h 108641"/>
              <a:gd name="connsiteX3" fmla="*/ 0 w 298764"/>
              <a:gd name="connsiteY3" fmla="*/ 51303 h 108641"/>
              <a:gd name="connsiteX4" fmla="*/ 274622 w 298764"/>
              <a:gd name="connsiteY4" fmla="*/ 0 h 108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764" h="108641">
                <a:moveTo>
                  <a:pt x="274622" y="0"/>
                </a:moveTo>
                <a:lnTo>
                  <a:pt x="298764" y="60356"/>
                </a:lnTo>
                <a:lnTo>
                  <a:pt x="18107" y="108641"/>
                </a:lnTo>
                <a:lnTo>
                  <a:pt x="0" y="51303"/>
                </a:lnTo>
                <a:lnTo>
                  <a:pt x="274622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0E240A85-61AB-4C6A-94C1-DD96CBD18889}"/>
              </a:ext>
            </a:extLst>
          </p:cNvPr>
          <p:cNvSpPr/>
          <p:nvPr/>
        </p:nvSpPr>
        <p:spPr>
          <a:xfrm>
            <a:off x="6009521" y="2501608"/>
            <a:ext cx="648072" cy="15300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글로벌푸드존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3" name="모서리가 둥근 직사각형 41">
            <a:extLst>
              <a:ext uri="{FF2B5EF4-FFF2-40B4-BE49-F238E27FC236}">
                <a16:creationId xmlns:a16="http://schemas.microsoft.com/office/drawing/2014/main" id="{A85B8E7F-2B79-4113-813E-A297ED983680}"/>
              </a:ext>
            </a:extLst>
          </p:cNvPr>
          <p:cNvSpPr/>
          <p:nvPr/>
        </p:nvSpPr>
        <p:spPr>
          <a:xfrm>
            <a:off x="3269237" y="1933122"/>
            <a:ext cx="1514416" cy="164344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4" name="직사각형 143">
            <a:extLst>
              <a:ext uri="{FF2B5EF4-FFF2-40B4-BE49-F238E27FC236}">
                <a16:creationId xmlns:a16="http://schemas.microsoft.com/office/drawing/2014/main" id="{C56E12AD-86C0-47CF-AC5B-D4D87524760B}"/>
              </a:ext>
            </a:extLst>
          </p:cNvPr>
          <p:cNvSpPr/>
          <p:nvPr/>
        </p:nvSpPr>
        <p:spPr>
          <a:xfrm>
            <a:off x="3218272" y="1933121"/>
            <a:ext cx="1659494" cy="157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effectLst/>
                <a:latin typeface="HY헤드라인M" pitchFamily="18" charset="-127"/>
                <a:ea typeface="HY헤드라인M" pitchFamily="18" charset="-127"/>
              </a:rPr>
              <a:t>머드트레인</a:t>
            </a:r>
            <a:endParaRPr lang="ko-KR" altLang="en-US" sz="600" dirty="0"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8" name="직사각형 147">
            <a:extLst>
              <a:ext uri="{FF2B5EF4-FFF2-40B4-BE49-F238E27FC236}">
                <a16:creationId xmlns:a16="http://schemas.microsoft.com/office/drawing/2014/main" id="{11E58EF0-FD77-4FB5-938F-399D9BA187F3}"/>
              </a:ext>
            </a:extLst>
          </p:cNvPr>
          <p:cNvSpPr/>
          <p:nvPr/>
        </p:nvSpPr>
        <p:spPr>
          <a:xfrm>
            <a:off x="2004421" y="2309429"/>
            <a:ext cx="648072" cy="15300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키즈몹신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9" name="자유형 52">
            <a:extLst>
              <a:ext uri="{FF2B5EF4-FFF2-40B4-BE49-F238E27FC236}">
                <a16:creationId xmlns:a16="http://schemas.microsoft.com/office/drawing/2014/main" id="{7C188180-F1B6-44F3-8B96-E8370B595A16}"/>
              </a:ext>
            </a:extLst>
          </p:cNvPr>
          <p:cNvSpPr/>
          <p:nvPr/>
        </p:nvSpPr>
        <p:spPr>
          <a:xfrm rot="20873508">
            <a:off x="6104629" y="2049970"/>
            <a:ext cx="171761" cy="58944"/>
          </a:xfrm>
          <a:custGeom>
            <a:avLst/>
            <a:gdLst>
              <a:gd name="connsiteX0" fmla="*/ 274622 w 298764"/>
              <a:gd name="connsiteY0" fmla="*/ 0 h 108641"/>
              <a:gd name="connsiteX1" fmla="*/ 298764 w 298764"/>
              <a:gd name="connsiteY1" fmla="*/ 60356 h 108641"/>
              <a:gd name="connsiteX2" fmla="*/ 18107 w 298764"/>
              <a:gd name="connsiteY2" fmla="*/ 108641 h 108641"/>
              <a:gd name="connsiteX3" fmla="*/ 0 w 298764"/>
              <a:gd name="connsiteY3" fmla="*/ 51303 h 108641"/>
              <a:gd name="connsiteX4" fmla="*/ 274622 w 298764"/>
              <a:gd name="connsiteY4" fmla="*/ 0 h 108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764" h="108641">
                <a:moveTo>
                  <a:pt x="274622" y="0"/>
                </a:moveTo>
                <a:lnTo>
                  <a:pt x="298764" y="60356"/>
                </a:lnTo>
                <a:lnTo>
                  <a:pt x="18107" y="108641"/>
                </a:lnTo>
                <a:lnTo>
                  <a:pt x="0" y="51303"/>
                </a:lnTo>
                <a:lnTo>
                  <a:pt x="274622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0" name="직사각형 149">
            <a:extLst>
              <a:ext uri="{FF2B5EF4-FFF2-40B4-BE49-F238E27FC236}">
                <a16:creationId xmlns:a16="http://schemas.microsoft.com/office/drawing/2014/main" id="{640FFDEF-9530-46D5-942C-06051F3AC147}"/>
              </a:ext>
            </a:extLst>
          </p:cNvPr>
          <p:cNvSpPr/>
          <p:nvPr/>
        </p:nvSpPr>
        <p:spPr>
          <a:xfrm>
            <a:off x="5395322" y="2483788"/>
            <a:ext cx="648072" cy="15300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머드의</a:t>
            </a:r>
            <a:r>
              <a:rPr lang="ko-KR" altLang="en-US" sz="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600" dirty="0" err="1">
                <a:latin typeface="HY헤드라인M" pitchFamily="18" charset="-127"/>
                <a:ea typeface="HY헤드라인M" pitchFamily="18" charset="-127"/>
              </a:rPr>
              <a:t>마블</a:t>
            </a:r>
            <a:endParaRPr lang="ko-KR" altLang="en-US" sz="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1" name="타원 150">
            <a:extLst>
              <a:ext uri="{FF2B5EF4-FFF2-40B4-BE49-F238E27FC236}">
                <a16:creationId xmlns:a16="http://schemas.microsoft.com/office/drawing/2014/main" id="{699581A9-356F-4573-B9BD-431A9B00BA12}"/>
              </a:ext>
            </a:extLst>
          </p:cNvPr>
          <p:cNvSpPr>
            <a:spLocks noChangeAspect="1"/>
          </p:cNvSpPr>
          <p:nvPr/>
        </p:nvSpPr>
        <p:spPr>
          <a:xfrm>
            <a:off x="6790570" y="1929311"/>
            <a:ext cx="199371" cy="125691"/>
          </a:xfrm>
          <a:prstGeom prst="ellipse">
            <a:avLst/>
          </a:prstGeom>
          <a:solidFill>
            <a:srgbClr val="9900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sp>
        <p:nvSpPr>
          <p:cNvPr id="152" name="모서리가 둥근 직사각형 29">
            <a:extLst>
              <a:ext uri="{FF2B5EF4-FFF2-40B4-BE49-F238E27FC236}">
                <a16:creationId xmlns:a16="http://schemas.microsoft.com/office/drawing/2014/main" id="{2134D9C3-D1B6-431D-81CF-F9D534B8C336}"/>
              </a:ext>
            </a:extLst>
          </p:cNvPr>
          <p:cNvSpPr/>
          <p:nvPr/>
        </p:nvSpPr>
        <p:spPr>
          <a:xfrm>
            <a:off x="6880548" y="2159826"/>
            <a:ext cx="799273" cy="21299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Yoon 윤고딕 530_TT" pitchFamily="18" charset="-127"/>
                <a:ea typeface="Yoon 윤고딕 530_TT" pitchFamily="18" charset="-127"/>
                <a:cs typeface="조선일보명조" pitchFamily="18" charset="-127"/>
              </a:rPr>
              <a:t>일반존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Yoon 윤고딕 530_TT" pitchFamily="18" charset="-127"/>
              <a:ea typeface="Yoon 윤고딕 530_TT" pitchFamily="18" charset="-127"/>
              <a:cs typeface="조선일보명조" pitchFamily="18" charset="-127"/>
            </a:endParaRPr>
          </a:p>
        </p:txBody>
      </p:sp>
      <p:sp>
        <p:nvSpPr>
          <p:cNvPr id="153" name="자유형 87">
            <a:extLst>
              <a:ext uri="{FF2B5EF4-FFF2-40B4-BE49-F238E27FC236}">
                <a16:creationId xmlns:a16="http://schemas.microsoft.com/office/drawing/2014/main" id="{BB4D473F-7404-461B-B1E0-C250BCDC012E}"/>
              </a:ext>
            </a:extLst>
          </p:cNvPr>
          <p:cNvSpPr/>
          <p:nvPr/>
        </p:nvSpPr>
        <p:spPr>
          <a:xfrm rot="814914">
            <a:off x="5670606" y="2096853"/>
            <a:ext cx="168794" cy="76567"/>
          </a:xfrm>
          <a:custGeom>
            <a:avLst/>
            <a:gdLst>
              <a:gd name="connsiteX0" fmla="*/ 274622 w 298764"/>
              <a:gd name="connsiteY0" fmla="*/ 0 h 108641"/>
              <a:gd name="connsiteX1" fmla="*/ 298764 w 298764"/>
              <a:gd name="connsiteY1" fmla="*/ 60356 h 108641"/>
              <a:gd name="connsiteX2" fmla="*/ 18107 w 298764"/>
              <a:gd name="connsiteY2" fmla="*/ 108641 h 108641"/>
              <a:gd name="connsiteX3" fmla="*/ 0 w 298764"/>
              <a:gd name="connsiteY3" fmla="*/ 51303 h 108641"/>
              <a:gd name="connsiteX4" fmla="*/ 274622 w 298764"/>
              <a:gd name="connsiteY4" fmla="*/ 0 h 108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764" h="108641">
                <a:moveTo>
                  <a:pt x="274622" y="0"/>
                </a:moveTo>
                <a:lnTo>
                  <a:pt x="298764" y="60356"/>
                </a:lnTo>
                <a:lnTo>
                  <a:pt x="18107" y="108641"/>
                </a:lnTo>
                <a:lnTo>
                  <a:pt x="0" y="51303"/>
                </a:lnTo>
                <a:lnTo>
                  <a:pt x="274622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4" name="그룹 153">
            <a:extLst>
              <a:ext uri="{FF2B5EF4-FFF2-40B4-BE49-F238E27FC236}">
                <a16:creationId xmlns:a16="http://schemas.microsoft.com/office/drawing/2014/main" id="{55334F7F-4E07-4669-8F65-6AB575EB452A}"/>
              </a:ext>
            </a:extLst>
          </p:cNvPr>
          <p:cNvGrpSpPr/>
          <p:nvPr/>
        </p:nvGrpSpPr>
        <p:grpSpPr>
          <a:xfrm>
            <a:off x="6090415" y="1473917"/>
            <a:ext cx="828558" cy="169277"/>
            <a:chOff x="6546063" y="1378946"/>
            <a:chExt cx="648072" cy="169277"/>
          </a:xfrm>
        </p:grpSpPr>
        <p:sp>
          <p:nvSpPr>
            <p:cNvPr id="191" name="모서리가 둥근 직사각형 92">
              <a:extLst>
                <a:ext uri="{FF2B5EF4-FFF2-40B4-BE49-F238E27FC236}">
                  <a16:creationId xmlns:a16="http://schemas.microsoft.com/office/drawing/2014/main" id="{9B7F4498-08B6-4AEC-815E-B36D725C627B}"/>
                </a:ext>
              </a:extLst>
            </p:cNvPr>
            <p:cNvSpPr/>
            <p:nvPr/>
          </p:nvSpPr>
          <p:spPr>
            <a:xfrm>
              <a:off x="6587815" y="1378946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2" name="직사각형 191">
              <a:extLst>
                <a:ext uri="{FF2B5EF4-FFF2-40B4-BE49-F238E27FC236}">
                  <a16:creationId xmlns:a16="http://schemas.microsoft.com/office/drawing/2014/main" id="{68B88AFD-A489-4A63-A428-A120C45290DB}"/>
                </a:ext>
              </a:extLst>
            </p:cNvPr>
            <p:cNvSpPr/>
            <p:nvPr/>
          </p:nvSpPr>
          <p:spPr>
            <a:xfrm>
              <a:off x="6546063" y="1382977"/>
              <a:ext cx="648072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글로벌축제박람회</a:t>
              </a:r>
            </a:p>
          </p:txBody>
        </p:sp>
      </p:grpSp>
      <p:cxnSp>
        <p:nvCxnSpPr>
          <p:cNvPr id="155" name="직선 화살표 연결선 154">
            <a:extLst>
              <a:ext uri="{FF2B5EF4-FFF2-40B4-BE49-F238E27FC236}">
                <a16:creationId xmlns:a16="http://schemas.microsoft.com/office/drawing/2014/main" id="{FA90231B-7FDB-4658-8B64-32D9BFADB931}"/>
              </a:ext>
            </a:extLst>
          </p:cNvPr>
          <p:cNvCxnSpPr>
            <a:cxnSpLocks/>
          </p:cNvCxnSpPr>
          <p:nvPr/>
        </p:nvCxnSpPr>
        <p:spPr>
          <a:xfrm flipH="1" flipV="1">
            <a:off x="6734537" y="1640832"/>
            <a:ext cx="7615" cy="288479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6" name="그룹 155">
            <a:extLst>
              <a:ext uri="{FF2B5EF4-FFF2-40B4-BE49-F238E27FC236}">
                <a16:creationId xmlns:a16="http://schemas.microsoft.com/office/drawing/2014/main" id="{051F76F5-9839-426F-8E2C-D3B519ECC5D8}"/>
              </a:ext>
            </a:extLst>
          </p:cNvPr>
          <p:cNvGrpSpPr/>
          <p:nvPr/>
        </p:nvGrpSpPr>
        <p:grpSpPr>
          <a:xfrm>
            <a:off x="5470549" y="1850553"/>
            <a:ext cx="828558" cy="169277"/>
            <a:chOff x="6547330" y="1378946"/>
            <a:chExt cx="648072" cy="169277"/>
          </a:xfrm>
        </p:grpSpPr>
        <p:sp>
          <p:nvSpPr>
            <p:cNvPr id="189" name="모서리가 둥근 직사각형 96">
              <a:extLst>
                <a:ext uri="{FF2B5EF4-FFF2-40B4-BE49-F238E27FC236}">
                  <a16:creationId xmlns:a16="http://schemas.microsoft.com/office/drawing/2014/main" id="{3BEE9D4B-DFA0-4239-8A91-D3B956E4A202}"/>
                </a:ext>
              </a:extLst>
            </p:cNvPr>
            <p:cNvSpPr/>
            <p:nvPr/>
          </p:nvSpPr>
          <p:spPr>
            <a:xfrm>
              <a:off x="6587816" y="1378946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0" name="직사각형 189">
              <a:extLst>
                <a:ext uri="{FF2B5EF4-FFF2-40B4-BE49-F238E27FC236}">
                  <a16:creationId xmlns:a16="http://schemas.microsoft.com/office/drawing/2014/main" id="{CDF9491F-741F-4961-9D3C-AB41DCCDA1EF}"/>
                </a:ext>
              </a:extLst>
            </p:cNvPr>
            <p:cNvSpPr/>
            <p:nvPr/>
          </p:nvSpPr>
          <p:spPr>
            <a:xfrm>
              <a:off x="6547330" y="1389186"/>
              <a:ext cx="648072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특산물판매부스</a:t>
              </a:r>
            </a:p>
          </p:txBody>
        </p:sp>
      </p:grpSp>
      <p:cxnSp>
        <p:nvCxnSpPr>
          <p:cNvPr id="157" name="직선 화살표 연결선 156">
            <a:extLst>
              <a:ext uri="{FF2B5EF4-FFF2-40B4-BE49-F238E27FC236}">
                <a16:creationId xmlns:a16="http://schemas.microsoft.com/office/drawing/2014/main" id="{E83E02F2-C02C-48F0-8BA4-23043B31A8FB}"/>
              </a:ext>
            </a:extLst>
          </p:cNvPr>
          <p:cNvCxnSpPr>
            <a:cxnSpLocks/>
            <a:endCxn id="189" idx="3"/>
          </p:cNvCxnSpPr>
          <p:nvPr/>
        </p:nvCxnSpPr>
        <p:spPr>
          <a:xfrm flipH="1" flipV="1">
            <a:off x="6247346" y="1935192"/>
            <a:ext cx="254743" cy="77326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직사각형 157">
            <a:extLst>
              <a:ext uri="{FF2B5EF4-FFF2-40B4-BE49-F238E27FC236}">
                <a16:creationId xmlns:a16="http://schemas.microsoft.com/office/drawing/2014/main" id="{3B1C89F4-3008-4F19-8CC7-6DC97502EB1D}"/>
              </a:ext>
            </a:extLst>
          </p:cNvPr>
          <p:cNvSpPr/>
          <p:nvPr/>
        </p:nvSpPr>
        <p:spPr>
          <a:xfrm rot="20157465">
            <a:off x="6933963" y="3256203"/>
            <a:ext cx="390526" cy="711550"/>
          </a:xfrm>
          <a:prstGeom prst="rect">
            <a:avLst/>
          </a:prstGeom>
          <a:solidFill>
            <a:srgbClr val="66FF33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9" name="모서리가 둥근 직사각형 29">
            <a:extLst>
              <a:ext uri="{FF2B5EF4-FFF2-40B4-BE49-F238E27FC236}">
                <a16:creationId xmlns:a16="http://schemas.microsoft.com/office/drawing/2014/main" id="{654F8EB4-0292-4256-8354-0E040A81AC76}"/>
              </a:ext>
            </a:extLst>
          </p:cNvPr>
          <p:cNvSpPr/>
          <p:nvPr/>
        </p:nvSpPr>
        <p:spPr>
          <a:xfrm>
            <a:off x="7058410" y="3280484"/>
            <a:ext cx="822662" cy="18869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Yoon 윤고딕 530_TT" pitchFamily="18" charset="-127"/>
                <a:ea typeface="Yoon 윤고딕 530_TT" pitchFamily="18" charset="-127"/>
                <a:cs typeface="조선일보명조" pitchFamily="18" charset="-127"/>
              </a:rPr>
              <a:t>패밀리존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Yoon 윤고딕 530_TT" pitchFamily="18" charset="-127"/>
              <a:ea typeface="Yoon 윤고딕 530_TT" pitchFamily="18" charset="-127"/>
              <a:cs typeface="조선일보명조" pitchFamily="18" charset="-127"/>
            </a:endParaRPr>
          </a:p>
        </p:txBody>
      </p:sp>
      <p:sp>
        <p:nvSpPr>
          <p:cNvPr id="160" name="직사각형 159">
            <a:extLst>
              <a:ext uri="{FF2B5EF4-FFF2-40B4-BE49-F238E27FC236}">
                <a16:creationId xmlns:a16="http://schemas.microsoft.com/office/drawing/2014/main" id="{F398D229-EA6E-4AFF-BAD3-F65D5C9FC9C1}"/>
              </a:ext>
            </a:extLst>
          </p:cNvPr>
          <p:cNvSpPr/>
          <p:nvPr/>
        </p:nvSpPr>
        <p:spPr>
          <a:xfrm>
            <a:off x="6968740" y="3965738"/>
            <a:ext cx="60675" cy="174466"/>
          </a:xfrm>
          <a:prstGeom prst="rect">
            <a:avLst/>
          </a:prstGeom>
          <a:solidFill>
            <a:srgbClr val="FFC0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61" name="그룹 160">
            <a:extLst>
              <a:ext uri="{FF2B5EF4-FFF2-40B4-BE49-F238E27FC236}">
                <a16:creationId xmlns:a16="http://schemas.microsoft.com/office/drawing/2014/main" id="{EC2EFF29-5DAE-4687-B58B-645758136858}"/>
              </a:ext>
            </a:extLst>
          </p:cNvPr>
          <p:cNvGrpSpPr/>
          <p:nvPr/>
        </p:nvGrpSpPr>
        <p:grpSpPr>
          <a:xfrm>
            <a:off x="5756917" y="3945341"/>
            <a:ext cx="1340542" cy="595470"/>
            <a:chOff x="6357941" y="958367"/>
            <a:chExt cx="1048530" cy="595470"/>
          </a:xfrm>
        </p:grpSpPr>
        <p:sp>
          <p:nvSpPr>
            <p:cNvPr id="187" name="모서리가 둥근 직사각형 96">
              <a:extLst>
                <a:ext uri="{FF2B5EF4-FFF2-40B4-BE49-F238E27FC236}">
                  <a16:creationId xmlns:a16="http://schemas.microsoft.com/office/drawing/2014/main" id="{B2BD3431-7CAD-48AC-B853-FE81819F236E}"/>
                </a:ext>
              </a:extLst>
            </p:cNvPr>
            <p:cNvSpPr/>
            <p:nvPr/>
          </p:nvSpPr>
          <p:spPr>
            <a:xfrm>
              <a:off x="6720251" y="1373726"/>
              <a:ext cx="686220" cy="180111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8" name="직사각형 187">
              <a:extLst>
                <a:ext uri="{FF2B5EF4-FFF2-40B4-BE49-F238E27FC236}">
                  <a16:creationId xmlns:a16="http://schemas.microsoft.com/office/drawing/2014/main" id="{CF1E0757-8E0A-43B1-801B-2FF9D5447258}"/>
                </a:ext>
              </a:extLst>
            </p:cNvPr>
            <p:cNvSpPr/>
            <p:nvPr/>
          </p:nvSpPr>
          <p:spPr>
            <a:xfrm>
              <a:off x="6738382" y="1382192"/>
              <a:ext cx="648072" cy="155313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반려견</a:t>
              </a:r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머드체험장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8" name="모서리가 둥근 직사각형 96">
              <a:extLst>
                <a:ext uri="{FF2B5EF4-FFF2-40B4-BE49-F238E27FC236}">
                  <a16:creationId xmlns:a16="http://schemas.microsoft.com/office/drawing/2014/main" id="{3F794918-A0BB-4AAD-BC4A-EB794B71FC71}"/>
                </a:ext>
              </a:extLst>
            </p:cNvPr>
            <p:cNvSpPr/>
            <p:nvPr/>
          </p:nvSpPr>
          <p:spPr>
            <a:xfrm>
              <a:off x="6357941" y="958367"/>
              <a:ext cx="686220" cy="180111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9" name="직사각형 198">
              <a:extLst>
                <a:ext uri="{FF2B5EF4-FFF2-40B4-BE49-F238E27FC236}">
                  <a16:creationId xmlns:a16="http://schemas.microsoft.com/office/drawing/2014/main" id="{B94A6320-7339-4F14-931D-9EDFED8B7955}"/>
                </a:ext>
              </a:extLst>
            </p:cNvPr>
            <p:cNvSpPr/>
            <p:nvPr/>
          </p:nvSpPr>
          <p:spPr>
            <a:xfrm>
              <a:off x="6367947" y="964419"/>
              <a:ext cx="648072" cy="155313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어린이체험부스</a:t>
              </a:r>
            </a:p>
          </p:txBody>
        </p:sp>
      </p:grpSp>
      <p:sp>
        <p:nvSpPr>
          <p:cNvPr id="162" name="직사각형 161">
            <a:extLst>
              <a:ext uri="{FF2B5EF4-FFF2-40B4-BE49-F238E27FC236}">
                <a16:creationId xmlns:a16="http://schemas.microsoft.com/office/drawing/2014/main" id="{396EF599-6F88-4029-A556-AABC07A6A13C}"/>
              </a:ext>
            </a:extLst>
          </p:cNvPr>
          <p:cNvSpPr/>
          <p:nvPr/>
        </p:nvSpPr>
        <p:spPr>
          <a:xfrm rot="20483461">
            <a:off x="6935053" y="3603934"/>
            <a:ext cx="362123" cy="5949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3" name="직선 화살표 연결선 162">
            <a:extLst>
              <a:ext uri="{FF2B5EF4-FFF2-40B4-BE49-F238E27FC236}">
                <a16:creationId xmlns:a16="http://schemas.microsoft.com/office/drawing/2014/main" id="{E9960E31-EEE9-4AE1-9968-4CC6802A5E68}"/>
              </a:ext>
            </a:extLst>
          </p:cNvPr>
          <p:cNvCxnSpPr>
            <a:cxnSpLocks/>
          </p:cNvCxnSpPr>
          <p:nvPr/>
        </p:nvCxnSpPr>
        <p:spPr>
          <a:xfrm flipH="1" flipV="1">
            <a:off x="7125626" y="3662435"/>
            <a:ext cx="597541" cy="127331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4" name="그룹 163">
            <a:extLst>
              <a:ext uri="{FF2B5EF4-FFF2-40B4-BE49-F238E27FC236}">
                <a16:creationId xmlns:a16="http://schemas.microsoft.com/office/drawing/2014/main" id="{475F201F-2BBB-4732-9E78-9EB18AF3C205}"/>
              </a:ext>
            </a:extLst>
          </p:cNvPr>
          <p:cNvGrpSpPr/>
          <p:nvPr/>
        </p:nvGrpSpPr>
        <p:grpSpPr>
          <a:xfrm>
            <a:off x="7586207" y="3708454"/>
            <a:ext cx="743487" cy="196031"/>
            <a:chOff x="6546062" y="1378946"/>
            <a:chExt cx="648072" cy="107746"/>
          </a:xfrm>
        </p:grpSpPr>
        <p:sp>
          <p:nvSpPr>
            <p:cNvPr id="185" name="모서리가 둥근 직사각형 96">
              <a:extLst>
                <a:ext uri="{FF2B5EF4-FFF2-40B4-BE49-F238E27FC236}">
                  <a16:creationId xmlns:a16="http://schemas.microsoft.com/office/drawing/2014/main" id="{E140CE14-1F2A-4B18-ADCB-AD0F9DC34DA4}"/>
                </a:ext>
              </a:extLst>
            </p:cNvPr>
            <p:cNvSpPr/>
            <p:nvPr/>
          </p:nvSpPr>
          <p:spPr>
            <a:xfrm>
              <a:off x="6595329" y="1378946"/>
              <a:ext cx="567100" cy="107745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6" name="직사각형 185">
              <a:extLst>
                <a:ext uri="{FF2B5EF4-FFF2-40B4-BE49-F238E27FC236}">
                  <a16:creationId xmlns:a16="http://schemas.microsoft.com/office/drawing/2014/main" id="{FD9B8A07-9003-4C7E-B741-00C2F2A4B321}"/>
                </a:ext>
              </a:extLst>
            </p:cNvPr>
            <p:cNvSpPr/>
            <p:nvPr/>
          </p:nvSpPr>
          <p:spPr>
            <a:xfrm>
              <a:off x="6546062" y="1382978"/>
              <a:ext cx="648072" cy="103714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먹거리 부스</a:t>
              </a:r>
            </a:p>
          </p:txBody>
        </p:sp>
      </p:grpSp>
      <p:sp>
        <p:nvSpPr>
          <p:cNvPr id="165" name="직사각형 164">
            <a:extLst>
              <a:ext uri="{FF2B5EF4-FFF2-40B4-BE49-F238E27FC236}">
                <a16:creationId xmlns:a16="http://schemas.microsoft.com/office/drawing/2014/main" id="{F9541DEC-8C58-4E26-8D83-CB680C95B2E6}"/>
              </a:ext>
            </a:extLst>
          </p:cNvPr>
          <p:cNvSpPr/>
          <p:nvPr/>
        </p:nvSpPr>
        <p:spPr>
          <a:xfrm rot="20098656">
            <a:off x="6751220" y="3109802"/>
            <a:ext cx="392841" cy="138217"/>
          </a:xfrm>
          <a:prstGeom prst="rect">
            <a:avLst/>
          </a:prstGeom>
          <a:solidFill>
            <a:schemeClr val="accent2">
              <a:alpha val="3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66" name="그룹 165">
            <a:extLst>
              <a:ext uri="{FF2B5EF4-FFF2-40B4-BE49-F238E27FC236}">
                <a16:creationId xmlns:a16="http://schemas.microsoft.com/office/drawing/2014/main" id="{E778B97A-AA72-4E6C-A203-C55F40A7CCB2}"/>
              </a:ext>
            </a:extLst>
          </p:cNvPr>
          <p:cNvGrpSpPr/>
          <p:nvPr/>
        </p:nvGrpSpPr>
        <p:grpSpPr>
          <a:xfrm>
            <a:off x="7253751" y="2794807"/>
            <a:ext cx="938830" cy="169277"/>
            <a:chOff x="6546062" y="1378946"/>
            <a:chExt cx="818346" cy="169277"/>
          </a:xfrm>
        </p:grpSpPr>
        <p:sp>
          <p:nvSpPr>
            <p:cNvPr id="183" name="모서리가 둥근 직사각형 96">
              <a:extLst>
                <a:ext uri="{FF2B5EF4-FFF2-40B4-BE49-F238E27FC236}">
                  <a16:creationId xmlns:a16="http://schemas.microsoft.com/office/drawing/2014/main" id="{D9C1CF98-5F27-4AFA-AF58-FFBF278D09DF}"/>
                </a:ext>
              </a:extLst>
            </p:cNvPr>
            <p:cNvSpPr/>
            <p:nvPr/>
          </p:nvSpPr>
          <p:spPr>
            <a:xfrm>
              <a:off x="6595329" y="1378946"/>
              <a:ext cx="696699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4" name="직사각형 183">
              <a:extLst>
                <a:ext uri="{FF2B5EF4-FFF2-40B4-BE49-F238E27FC236}">
                  <a16:creationId xmlns:a16="http://schemas.microsoft.com/office/drawing/2014/main" id="{2FB15070-6FD9-4E9D-AF2D-43C532ED0678}"/>
                </a:ext>
              </a:extLst>
            </p:cNvPr>
            <p:cNvSpPr/>
            <p:nvPr/>
          </p:nvSpPr>
          <p:spPr>
            <a:xfrm>
              <a:off x="6546062" y="1382977"/>
              <a:ext cx="818346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>
                  <a:latin typeface="HY헤드라인M" pitchFamily="18" charset="-127"/>
                  <a:ea typeface="HY헤드라인M" pitchFamily="18" charset="-127"/>
                </a:rPr>
                <a:t>매표 및 대기공간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cxnSp>
        <p:nvCxnSpPr>
          <p:cNvPr id="167" name="직선 화살표 연결선 166">
            <a:extLst>
              <a:ext uri="{FF2B5EF4-FFF2-40B4-BE49-F238E27FC236}">
                <a16:creationId xmlns:a16="http://schemas.microsoft.com/office/drawing/2014/main" id="{562233A9-B6DB-4E68-B71C-27FFA12753CE}"/>
              </a:ext>
            </a:extLst>
          </p:cNvPr>
          <p:cNvCxnSpPr>
            <a:cxnSpLocks/>
            <a:stCxn id="183" idx="1"/>
            <a:endCxn id="165" idx="3"/>
          </p:cNvCxnSpPr>
          <p:nvPr/>
        </p:nvCxnSpPr>
        <p:spPr>
          <a:xfrm flipH="1">
            <a:off x="7125626" y="2879446"/>
            <a:ext cx="184646" cy="216384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직사각형 167">
            <a:extLst>
              <a:ext uri="{FF2B5EF4-FFF2-40B4-BE49-F238E27FC236}">
                <a16:creationId xmlns:a16="http://schemas.microsoft.com/office/drawing/2014/main" id="{6C0ACD1C-4387-4A48-8208-A7A4B78C009E}"/>
              </a:ext>
            </a:extLst>
          </p:cNvPr>
          <p:cNvSpPr/>
          <p:nvPr/>
        </p:nvSpPr>
        <p:spPr>
          <a:xfrm rot="20352653">
            <a:off x="6821035" y="3536251"/>
            <a:ext cx="94548" cy="150720"/>
          </a:xfrm>
          <a:prstGeom prst="rect">
            <a:avLst/>
          </a:prstGeom>
          <a:solidFill>
            <a:schemeClr val="accent2">
              <a:alpha val="3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9" name="직선 화살표 연결선 168">
            <a:extLst>
              <a:ext uri="{FF2B5EF4-FFF2-40B4-BE49-F238E27FC236}">
                <a16:creationId xmlns:a16="http://schemas.microsoft.com/office/drawing/2014/main" id="{7543867C-9366-4ADC-BE53-E688BF466B05}"/>
              </a:ext>
            </a:extLst>
          </p:cNvPr>
          <p:cNvCxnSpPr>
            <a:cxnSpLocks/>
            <a:endCxn id="168" idx="2"/>
          </p:cNvCxnSpPr>
          <p:nvPr/>
        </p:nvCxnSpPr>
        <p:spPr>
          <a:xfrm flipH="1" flipV="1">
            <a:off x="6895056" y="3682065"/>
            <a:ext cx="388586" cy="367094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0" name="그룹 169">
            <a:extLst>
              <a:ext uri="{FF2B5EF4-FFF2-40B4-BE49-F238E27FC236}">
                <a16:creationId xmlns:a16="http://schemas.microsoft.com/office/drawing/2014/main" id="{C477F3B6-9332-4C97-9C9D-3B752CD49109}"/>
              </a:ext>
            </a:extLst>
          </p:cNvPr>
          <p:cNvGrpSpPr/>
          <p:nvPr/>
        </p:nvGrpSpPr>
        <p:grpSpPr>
          <a:xfrm>
            <a:off x="7019121" y="4158838"/>
            <a:ext cx="938830" cy="169277"/>
            <a:chOff x="6546062" y="1378946"/>
            <a:chExt cx="818346" cy="169277"/>
          </a:xfrm>
        </p:grpSpPr>
        <p:sp>
          <p:nvSpPr>
            <p:cNvPr id="181" name="모서리가 둥근 직사각형 96">
              <a:extLst>
                <a:ext uri="{FF2B5EF4-FFF2-40B4-BE49-F238E27FC236}">
                  <a16:creationId xmlns:a16="http://schemas.microsoft.com/office/drawing/2014/main" id="{7D5ED30C-AEEB-46CC-9D10-FB2E317C8D2D}"/>
                </a:ext>
              </a:extLst>
            </p:cNvPr>
            <p:cNvSpPr/>
            <p:nvPr/>
          </p:nvSpPr>
          <p:spPr>
            <a:xfrm>
              <a:off x="6595329" y="1378946"/>
              <a:ext cx="696699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2" name="직사각형 181">
              <a:extLst>
                <a:ext uri="{FF2B5EF4-FFF2-40B4-BE49-F238E27FC236}">
                  <a16:creationId xmlns:a16="http://schemas.microsoft.com/office/drawing/2014/main" id="{FDC7C25F-7BC9-40CB-A8AF-6B7040CC5E18}"/>
                </a:ext>
              </a:extLst>
            </p:cNvPr>
            <p:cNvSpPr/>
            <p:nvPr/>
          </p:nvSpPr>
          <p:spPr>
            <a:xfrm>
              <a:off x="6546062" y="1382977"/>
              <a:ext cx="818346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>
                  <a:latin typeface="HY헤드라인M" pitchFamily="18" charset="-127"/>
                  <a:ea typeface="HY헤드라인M" pitchFamily="18" charset="-127"/>
                </a:rPr>
                <a:t>탈의실 및 </a:t>
              </a:r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간이샤워장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cxnSp>
        <p:nvCxnSpPr>
          <p:cNvPr id="171" name="직선 화살표 연결선 170">
            <a:extLst>
              <a:ext uri="{FF2B5EF4-FFF2-40B4-BE49-F238E27FC236}">
                <a16:creationId xmlns:a16="http://schemas.microsoft.com/office/drawing/2014/main" id="{B1E12DDA-0639-4C16-ADFB-34E4FE81364B}"/>
              </a:ext>
            </a:extLst>
          </p:cNvPr>
          <p:cNvCxnSpPr>
            <a:cxnSpLocks/>
            <a:stCxn id="187" idx="0"/>
            <a:endCxn id="160" idx="2"/>
          </p:cNvCxnSpPr>
          <p:nvPr/>
        </p:nvCxnSpPr>
        <p:spPr>
          <a:xfrm flipV="1">
            <a:off x="6658795" y="4140204"/>
            <a:ext cx="340283" cy="220496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타원 173">
            <a:extLst>
              <a:ext uri="{FF2B5EF4-FFF2-40B4-BE49-F238E27FC236}">
                <a16:creationId xmlns:a16="http://schemas.microsoft.com/office/drawing/2014/main" id="{DF8E623C-9911-46E4-9EA2-834507B45CD8}"/>
              </a:ext>
            </a:extLst>
          </p:cNvPr>
          <p:cNvSpPr>
            <a:spLocks noChangeAspect="1"/>
          </p:cNvSpPr>
          <p:nvPr/>
        </p:nvSpPr>
        <p:spPr>
          <a:xfrm>
            <a:off x="6484800" y="3326131"/>
            <a:ext cx="259994" cy="253461"/>
          </a:xfrm>
          <a:prstGeom prst="ellipse">
            <a:avLst/>
          </a:prstGeom>
          <a:solidFill>
            <a:srgbClr val="9900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grpSp>
        <p:nvGrpSpPr>
          <p:cNvPr id="175" name="그룹 174">
            <a:extLst>
              <a:ext uri="{FF2B5EF4-FFF2-40B4-BE49-F238E27FC236}">
                <a16:creationId xmlns:a16="http://schemas.microsoft.com/office/drawing/2014/main" id="{21C2036C-C92A-4F25-AB0F-2B711C89F816}"/>
              </a:ext>
            </a:extLst>
          </p:cNvPr>
          <p:cNvGrpSpPr/>
          <p:nvPr/>
        </p:nvGrpSpPr>
        <p:grpSpPr>
          <a:xfrm>
            <a:off x="5987364" y="3288790"/>
            <a:ext cx="648072" cy="169277"/>
            <a:chOff x="6546063" y="1378946"/>
            <a:chExt cx="648072" cy="169277"/>
          </a:xfrm>
        </p:grpSpPr>
        <p:sp>
          <p:nvSpPr>
            <p:cNvPr id="177" name="모서리가 둥근 직사각형 58">
              <a:extLst>
                <a:ext uri="{FF2B5EF4-FFF2-40B4-BE49-F238E27FC236}">
                  <a16:creationId xmlns:a16="http://schemas.microsoft.com/office/drawing/2014/main" id="{2F24F3AC-6090-4095-B121-2D0AB3659532}"/>
                </a:ext>
              </a:extLst>
            </p:cNvPr>
            <p:cNvSpPr/>
            <p:nvPr/>
          </p:nvSpPr>
          <p:spPr>
            <a:xfrm>
              <a:off x="6587815" y="1378946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78" name="직사각형 177">
              <a:extLst>
                <a:ext uri="{FF2B5EF4-FFF2-40B4-BE49-F238E27FC236}">
                  <a16:creationId xmlns:a16="http://schemas.microsoft.com/office/drawing/2014/main" id="{809D9255-F6BB-4F48-909F-DCDCC52DB5E4}"/>
                </a:ext>
              </a:extLst>
            </p:cNvPr>
            <p:cNvSpPr/>
            <p:nvPr/>
          </p:nvSpPr>
          <p:spPr>
            <a:xfrm>
              <a:off x="6546063" y="1382977"/>
              <a:ext cx="648072" cy="153006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숲속가족쉼터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76" name="타원 175">
            <a:extLst>
              <a:ext uri="{FF2B5EF4-FFF2-40B4-BE49-F238E27FC236}">
                <a16:creationId xmlns:a16="http://schemas.microsoft.com/office/drawing/2014/main" id="{5CB12AD7-D2D6-41C0-9D5D-CBB40D2A9DBC}"/>
              </a:ext>
            </a:extLst>
          </p:cNvPr>
          <p:cNvSpPr>
            <a:spLocks noChangeAspect="1"/>
          </p:cNvSpPr>
          <p:nvPr/>
        </p:nvSpPr>
        <p:spPr>
          <a:xfrm>
            <a:off x="1854844" y="1508949"/>
            <a:ext cx="1089286" cy="3549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ko-KR" altLang="en-US" sz="1000" b="1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44500"/>
                        <a:satMod val="160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노을광장</a:t>
            </a:r>
            <a:endParaRPr lang="en-US" altLang="ko-KR" sz="1000" b="1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97" name="직사각형 196">
            <a:extLst>
              <a:ext uri="{FF2B5EF4-FFF2-40B4-BE49-F238E27FC236}">
                <a16:creationId xmlns:a16="http://schemas.microsoft.com/office/drawing/2014/main" id="{FC15F7B4-943E-4EE6-89AC-9271D9724647}"/>
              </a:ext>
            </a:extLst>
          </p:cNvPr>
          <p:cNvSpPr/>
          <p:nvPr/>
        </p:nvSpPr>
        <p:spPr>
          <a:xfrm rot="5400000">
            <a:off x="6804590" y="3853349"/>
            <a:ext cx="60675" cy="174466"/>
          </a:xfrm>
          <a:prstGeom prst="rect">
            <a:avLst/>
          </a:prstGeom>
          <a:solidFill>
            <a:srgbClr val="FFC0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00" name="직선 화살표 연결선 199">
            <a:extLst>
              <a:ext uri="{FF2B5EF4-FFF2-40B4-BE49-F238E27FC236}">
                <a16:creationId xmlns:a16="http://schemas.microsoft.com/office/drawing/2014/main" id="{5F632B62-E3D4-4170-9035-9906FA5DF0B2}"/>
              </a:ext>
            </a:extLst>
          </p:cNvPr>
          <p:cNvCxnSpPr>
            <a:cxnSpLocks/>
            <a:stCxn id="198" idx="3"/>
            <a:endCxn id="197" idx="2"/>
          </p:cNvCxnSpPr>
          <p:nvPr/>
        </p:nvCxnSpPr>
        <p:spPr>
          <a:xfrm flipV="1">
            <a:off x="6634247" y="3940583"/>
            <a:ext cx="113448" cy="94814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  <a:effectLst>
            <a:glow rad="12700">
              <a:schemeClr val="tx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모서리가 둥근 직사각형 29">
            <a:extLst>
              <a:ext uri="{FF2B5EF4-FFF2-40B4-BE49-F238E27FC236}">
                <a16:creationId xmlns:a16="http://schemas.microsoft.com/office/drawing/2014/main" id="{108CB23D-0478-4AC2-91C8-04A27DBA0AED}"/>
              </a:ext>
            </a:extLst>
          </p:cNvPr>
          <p:cNvSpPr/>
          <p:nvPr/>
        </p:nvSpPr>
        <p:spPr>
          <a:xfrm>
            <a:off x="7401504" y="3485129"/>
            <a:ext cx="937089" cy="188695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Yoon 윤고딕 530_TT" pitchFamily="18" charset="-127"/>
                <a:ea typeface="Yoon 윤고딕 530_TT" pitchFamily="18" charset="-127"/>
                <a:cs typeface="조선일보명조" pitchFamily="18" charset="-127"/>
              </a:rPr>
              <a:t>워터파크존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Yoon 윤고딕 530_TT" pitchFamily="18" charset="-127"/>
              <a:ea typeface="Yoon 윤고딕 530_TT" pitchFamily="18" charset="-127"/>
              <a:cs typeface="조선일보명조" pitchFamily="18" charset="-127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FF8940D8-3BFD-4A06-A330-CB5D04504EC8}"/>
              </a:ext>
            </a:extLst>
          </p:cNvPr>
          <p:cNvGrpSpPr/>
          <p:nvPr/>
        </p:nvGrpSpPr>
        <p:grpSpPr>
          <a:xfrm>
            <a:off x="4850501" y="2121349"/>
            <a:ext cx="648072" cy="169277"/>
            <a:chOff x="4850501" y="2121349"/>
            <a:chExt cx="648072" cy="169277"/>
          </a:xfrm>
        </p:grpSpPr>
        <p:sp>
          <p:nvSpPr>
            <p:cNvPr id="202" name="모서리가 둥근 직사각형 45">
              <a:extLst>
                <a:ext uri="{FF2B5EF4-FFF2-40B4-BE49-F238E27FC236}">
                  <a16:creationId xmlns:a16="http://schemas.microsoft.com/office/drawing/2014/main" id="{07EEB79F-3A34-49C6-9B93-A4DBA071FC49}"/>
                </a:ext>
              </a:extLst>
            </p:cNvPr>
            <p:cNvSpPr/>
            <p:nvPr/>
          </p:nvSpPr>
          <p:spPr>
            <a:xfrm>
              <a:off x="4903449" y="2121349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3" name="직사각형 202">
              <a:extLst>
                <a:ext uri="{FF2B5EF4-FFF2-40B4-BE49-F238E27FC236}">
                  <a16:creationId xmlns:a16="http://schemas.microsoft.com/office/drawing/2014/main" id="{BCE26DC9-62BA-42BC-825B-BDF576BA83FF}"/>
                </a:ext>
              </a:extLst>
            </p:cNvPr>
            <p:cNvSpPr/>
            <p:nvPr/>
          </p:nvSpPr>
          <p:spPr>
            <a:xfrm>
              <a:off x="4850501" y="2140771"/>
              <a:ext cx="648072" cy="13948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머드버스킹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04" name="그룹 203">
            <a:extLst>
              <a:ext uri="{FF2B5EF4-FFF2-40B4-BE49-F238E27FC236}">
                <a16:creationId xmlns:a16="http://schemas.microsoft.com/office/drawing/2014/main" id="{07515564-4402-4D12-9FBF-D97CB6E0D262}"/>
              </a:ext>
            </a:extLst>
          </p:cNvPr>
          <p:cNvGrpSpPr/>
          <p:nvPr/>
        </p:nvGrpSpPr>
        <p:grpSpPr>
          <a:xfrm>
            <a:off x="6893913" y="1718575"/>
            <a:ext cx="648072" cy="169277"/>
            <a:chOff x="4850501" y="2121349"/>
            <a:chExt cx="648072" cy="169277"/>
          </a:xfrm>
        </p:grpSpPr>
        <p:sp>
          <p:nvSpPr>
            <p:cNvPr id="205" name="모서리가 둥근 직사각형 45">
              <a:extLst>
                <a:ext uri="{FF2B5EF4-FFF2-40B4-BE49-F238E27FC236}">
                  <a16:creationId xmlns:a16="http://schemas.microsoft.com/office/drawing/2014/main" id="{4CD0A8CF-4070-48BD-95A6-2C9156E5C9DA}"/>
                </a:ext>
              </a:extLst>
            </p:cNvPr>
            <p:cNvSpPr/>
            <p:nvPr/>
          </p:nvSpPr>
          <p:spPr>
            <a:xfrm>
              <a:off x="4903449" y="2121349"/>
              <a:ext cx="567100" cy="169277"/>
            </a:xfrm>
            <a:prstGeom prst="roundRect">
              <a:avLst>
                <a:gd name="adj" fmla="val 50000"/>
              </a:avLst>
            </a:prstGeom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06" name="직사각형 205">
              <a:extLst>
                <a:ext uri="{FF2B5EF4-FFF2-40B4-BE49-F238E27FC236}">
                  <a16:creationId xmlns:a16="http://schemas.microsoft.com/office/drawing/2014/main" id="{9EE7D1CE-84B7-4901-9EEF-C3A27FF45F67}"/>
                </a:ext>
              </a:extLst>
            </p:cNvPr>
            <p:cNvSpPr/>
            <p:nvPr/>
          </p:nvSpPr>
          <p:spPr>
            <a:xfrm>
              <a:off x="4850501" y="2140771"/>
              <a:ext cx="648072" cy="13948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00" dirty="0" err="1">
                  <a:latin typeface="HY헤드라인M" pitchFamily="18" charset="-127"/>
                  <a:ea typeface="HY헤드라인M" pitchFamily="18" charset="-127"/>
                </a:rPr>
                <a:t>머드버스킹</a:t>
              </a:r>
              <a:endParaRPr lang="ko-KR" altLang="en-US" sz="600" dirty="0">
                <a:latin typeface="HY헤드라인M" pitchFamily="18" charset="-127"/>
                <a:ea typeface="HY헤드라인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8636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79B05B6-EABA-4218-9B63-BE80B4FE77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9" t="-1207" r="7413" b="3997"/>
          <a:stretch/>
        </p:blipFill>
        <p:spPr>
          <a:xfrm>
            <a:off x="371475" y="185737"/>
            <a:ext cx="11449050" cy="6138863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02976E9-6F56-4AE0-89BE-BAB3F018123F}"/>
              </a:ext>
            </a:extLst>
          </p:cNvPr>
          <p:cNvSpPr/>
          <p:nvPr/>
        </p:nvSpPr>
        <p:spPr>
          <a:xfrm rot="19963442">
            <a:off x="9080765" y="1429259"/>
            <a:ext cx="1467424" cy="1621502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A27D962A-5F23-4B0B-86BA-FDB1A5A2C3ED}"/>
              </a:ext>
            </a:extLst>
          </p:cNvPr>
          <p:cNvSpPr/>
          <p:nvPr/>
        </p:nvSpPr>
        <p:spPr>
          <a:xfrm>
            <a:off x="9715500" y="2952750"/>
            <a:ext cx="1743075" cy="2495550"/>
          </a:xfrm>
          <a:custGeom>
            <a:avLst/>
            <a:gdLst>
              <a:gd name="connsiteX0" fmla="*/ 1247775 w 1743075"/>
              <a:gd name="connsiteY0" fmla="*/ 0 h 2495550"/>
              <a:gd name="connsiteX1" fmla="*/ 0 w 1743075"/>
              <a:gd name="connsiteY1" fmla="*/ 628650 h 2495550"/>
              <a:gd name="connsiteX2" fmla="*/ 419100 w 1743075"/>
              <a:gd name="connsiteY2" fmla="*/ 1524000 h 2495550"/>
              <a:gd name="connsiteX3" fmla="*/ 381000 w 1743075"/>
              <a:gd name="connsiteY3" fmla="*/ 2466975 h 2495550"/>
              <a:gd name="connsiteX4" fmla="*/ 714375 w 1743075"/>
              <a:gd name="connsiteY4" fmla="*/ 2495550 h 2495550"/>
              <a:gd name="connsiteX5" fmla="*/ 1209675 w 1743075"/>
              <a:gd name="connsiteY5" fmla="*/ 1114425 h 2495550"/>
              <a:gd name="connsiteX6" fmla="*/ 1743075 w 1743075"/>
              <a:gd name="connsiteY6" fmla="*/ 809625 h 2495550"/>
              <a:gd name="connsiteX7" fmla="*/ 1247775 w 1743075"/>
              <a:gd name="connsiteY7" fmla="*/ 0 h 2495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43075" h="2495550">
                <a:moveTo>
                  <a:pt x="1247775" y="0"/>
                </a:moveTo>
                <a:lnTo>
                  <a:pt x="0" y="628650"/>
                </a:lnTo>
                <a:lnTo>
                  <a:pt x="419100" y="1524000"/>
                </a:lnTo>
                <a:lnTo>
                  <a:pt x="381000" y="2466975"/>
                </a:lnTo>
                <a:lnTo>
                  <a:pt x="714375" y="2495550"/>
                </a:lnTo>
                <a:lnTo>
                  <a:pt x="1209675" y="1114425"/>
                </a:lnTo>
                <a:lnTo>
                  <a:pt x="1743075" y="809625"/>
                </a:lnTo>
                <a:lnTo>
                  <a:pt x="1247775" y="0"/>
                </a:lnTo>
                <a:close/>
              </a:path>
            </a:pathLst>
          </a:custGeom>
          <a:solidFill>
            <a:srgbClr val="0000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모서리가 둥근 직사각형 29">
            <a:extLst>
              <a:ext uri="{FF2B5EF4-FFF2-40B4-BE49-F238E27FC236}">
                <a16:creationId xmlns:a16="http://schemas.microsoft.com/office/drawing/2014/main" id="{BD661777-AADE-4B14-A86F-7B3D652D952D}"/>
              </a:ext>
            </a:extLst>
          </p:cNvPr>
          <p:cNvSpPr/>
          <p:nvPr/>
        </p:nvSpPr>
        <p:spPr>
          <a:xfrm>
            <a:off x="9246085" y="2109365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9" name="모서리가 둥근 직사각형 29">
            <a:extLst>
              <a:ext uri="{FF2B5EF4-FFF2-40B4-BE49-F238E27FC236}">
                <a16:creationId xmlns:a16="http://schemas.microsoft.com/office/drawing/2014/main" id="{FA55958B-A645-446B-B3DC-EFC43B93443D}"/>
              </a:ext>
            </a:extLst>
          </p:cNvPr>
          <p:cNvSpPr/>
          <p:nvPr/>
        </p:nvSpPr>
        <p:spPr>
          <a:xfrm>
            <a:off x="10003321" y="3648075"/>
            <a:ext cx="1150453" cy="353872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워터파크존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EA77C04-FC99-41FE-8A55-2AB474CCC454}"/>
              </a:ext>
            </a:extLst>
          </p:cNvPr>
          <p:cNvSpPr/>
          <p:nvPr/>
        </p:nvSpPr>
        <p:spPr>
          <a:xfrm rot="19963442">
            <a:off x="8591826" y="975138"/>
            <a:ext cx="1422569" cy="504667"/>
          </a:xfrm>
          <a:prstGeom prst="rect">
            <a:avLst/>
          </a:prstGeom>
          <a:solidFill>
            <a:srgbClr val="00CC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모서리가 둥근 직사각형 29">
            <a:extLst>
              <a:ext uri="{FF2B5EF4-FFF2-40B4-BE49-F238E27FC236}">
                <a16:creationId xmlns:a16="http://schemas.microsoft.com/office/drawing/2014/main" id="{647086EA-6301-4546-B37C-D24E2184B082}"/>
              </a:ext>
            </a:extLst>
          </p:cNvPr>
          <p:cNvSpPr/>
          <p:nvPr/>
        </p:nvSpPr>
        <p:spPr>
          <a:xfrm>
            <a:off x="8321382" y="1036749"/>
            <a:ext cx="1543773" cy="21299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매표 및 대기공간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2C0C672-8B45-4352-8358-F6B2449D116D}"/>
              </a:ext>
            </a:extLst>
          </p:cNvPr>
          <p:cNvSpPr/>
          <p:nvPr/>
        </p:nvSpPr>
        <p:spPr>
          <a:xfrm rot="19935949">
            <a:off x="9572597" y="3009225"/>
            <a:ext cx="1352495" cy="21907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모서리가 둥근 직사각형 29">
            <a:extLst>
              <a:ext uri="{FF2B5EF4-FFF2-40B4-BE49-F238E27FC236}">
                <a16:creationId xmlns:a16="http://schemas.microsoft.com/office/drawing/2014/main" id="{DFE952F5-B1DB-4A57-8ABC-71D2E03F2203}"/>
              </a:ext>
            </a:extLst>
          </p:cNvPr>
          <p:cNvSpPr/>
          <p:nvPr/>
        </p:nvSpPr>
        <p:spPr>
          <a:xfrm>
            <a:off x="10933720" y="2240010"/>
            <a:ext cx="773171" cy="502822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푸드존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0910C184-C85E-4B05-92A8-FBA3551E1766}"/>
              </a:ext>
            </a:extLst>
          </p:cNvPr>
          <p:cNvSpPr/>
          <p:nvPr/>
        </p:nvSpPr>
        <p:spPr>
          <a:xfrm>
            <a:off x="9705728" y="4579619"/>
            <a:ext cx="345218" cy="689957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4" name="모서리가 둥근 직사각형 29">
            <a:extLst>
              <a:ext uri="{FF2B5EF4-FFF2-40B4-BE49-F238E27FC236}">
                <a16:creationId xmlns:a16="http://schemas.microsoft.com/office/drawing/2014/main" id="{05E01A27-5BC2-4DEB-83D6-55403BD969F9}"/>
              </a:ext>
            </a:extLst>
          </p:cNvPr>
          <p:cNvSpPr/>
          <p:nvPr/>
        </p:nvSpPr>
        <p:spPr>
          <a:xfrm>
            <a:off x="9140273" y="5492731"/>
            <a:ext cx="1150453" cy="201216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반려견체험장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26" name="모서리가 둥근 직사각형 29">
            <a:extLst>
              <a:ext uri="{FF2B5EF4-FFF2-40B4-BE49-F238E27FC236}">
                <a16:creationId xmlns:a16="http://schemas.microsoft.com/office/drawing/2014/main" id="{4105894B-78B9-45AE-8524-F03E8FD7AB8E}"/>
              </a:ext>
            </a:extLst>
          </p:cNvPr>
          <p:cNvSpPr/>
          <p:nvPr/>
        </p:nvSpPr>
        <p:spPr>
          <a:xfrm>
            <a:off x="7841369" y="1699512"/>
            <a:ext cx="934587" cy="537022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숲속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가족쉼터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5B68D48F-DD06-4EC5-8E66-DFD472ADC201}"/>
              </a:ext>
            </a:extLst>
          </p:cNvPr>
          <p:cNvSpPr/>
          <p:nvPr/>
        </p:nvSpPr>
        <p:spPr>
          <a:xfrm>
            <a:off x="8997506" y="3793536"/>
            <a:ext cx="611207" cy="1995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0" name="모서리가 둥근 직사각형 29">
            <a:extLst>
              <a:ext uri="{FF2B5EF4-FFF2-40B4-BE49-F238E27FC236}">
                <a16:creationId xmlns:a16="http://schemas.microsoft.com/office/drawing/2014/main" id="{4E1A04E8-FEEF-475B-B16C-2CD7C861149D}"/>
              </a:ext>
            </a:extLst>
          </p:cNvPr>
          <p:cNvSpPr/>
          <p:nvPr/>
        </p:nvSpPr>
        <p:spPr>
          <a:xfrm>
            <a:off x="7851188" y="3277970"/>
            <a:ext cx="1299067" cy="281159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어린이체험부스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B6DC9847-FB99-4E87-BD64-BBD764190FAE}"/>
              </a:ext>
            </a:extLst>
          </p:cNvPr>
          <p:cNvSpPr/>
          <p:nvPr/>
        </p:nvSpPr>
        <p:spPr>
          <a:xfrm rot="19934619">
            <a:off x="9086466" y="2712444"/>
            <a:ext cx="215873" cy="6390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3" name="모서리가 둥근 직사각형 29">
            <a:extLst>
              <a:ext uri="{FF2B5EF4-FFF2-40B4-BE49-F238E27FC236}">
                <a16:creationId xmlns:a16="http://schemas.microsoft.com/office/drawing/2014/main" id="{D502B329-D882-4C02-A6DA-7878D2D48C73}"/>
              </a:ext>
            </a:extLst>
          </p:cNvPr>
          <p:cNvSpPr/>
          <p:nvPr/>
        </p:nvSpPr>
        <p:spPr>
          <a:xfrm>
            <a:off x="7877682" y="2450188"/>
            <a:ext cx="938831" cy="423276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탈의실 및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간이샤워장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51" name="자유형: 도형 50">
            <a:extLst>
              <a:ext uri="{FF2B5EF4-FFF2-40B4-BE49-F238E27FC236}">
                <a16:creationId xmlns:a16="http://schemas.microsoft.com/office/drawing/2014/main" id="{646A6FE1-3DA1-44C6-8035-A22FD4F1B285}"/>
              </a:ext>
            </a:extLst>
          </p:cNvPr>
          <p:cNvSpPr/>
          <p:nvPr/>
        </p:nvSpPr>
        <p:spPr>
          <a:xfrm>
            <a:off x="967740" y="1919710"/>
            <a:ext cx="3070691" cy="3612410"/>
          </a:xfrm>
          <a:custGeom>
            <a:avLst/>
            <a:gdLst>
              <a:gd name="connsiteX0" fmla="*/ 30480 w 3291840"/>
              <a:gd name="connsiteY0" fmla="*/ 30480 h 3749040"/>
              <a:gd name="connsiteX1" fmla="*/ 2316480 w 3291840"/>
              <a:gd name="connsiteY1" fmla="*/ 0 h 3749040"/>
              <a:gd name="connsiteX2" fmla="*/ 2263140 w 3291840"/>
              <a:gd name="connsiteY2" fmla="*/ 2148840 h 3749040"/>
              <a:gd name="connsiteX3" fmla="*/ 2979420 w 3291840"/>
              <a:gd name="connsiteY3" fmla="*/ 2156460 h 3749040"/>
              <a:gd name="connsiteX4" fmla="*/ 3291840 w 3291840"/>
              <a:gd name="connsiteY4" fmla="*/ 2712720 h 3749040"/>
              <a:gd name="connsiteX5" fmla="*/ 3276600 w 3291840"/>
              <a:gd name="connsiteY5" fmla="*/ 3749040 h 3749040"/>
              <a:gd name="connsiteX6" fmla="*/ 807720 w 3291840"/>
              <a:gd name="connsiteY6" fmla="*/ 3642360 h 3749040"/>
              <a:gd name="connsiteX7" fmla="*/ 0 w 3291840"/>
              <a:gd name="connsiteY7" fmla="*/ 2362200 h 3749040"/>
              <a:gd name="connsiteX8" fmla="*/ 30480 w 3291840"/>
              <a:gd name="connsiteY8" fmla="*/ 30480 h 3749040"/>
              <a:gd name="connsiteX0" fmla="*/ 30480 w 3291840"/>
              <a:gd name="connsiteY0" fmla="*/ 0 h 3718560"/>
              <a:gd name="connsiteX1" fmla="*/ 2308860 w 3291840"/>
              <a:gd name="connsiteY1" fmla="*/ 7620 h 3718560"/>
              <a:gd name="connsiteX2" fmla="*/ 2263140 w 3291840"/>
              <a:gd name="connsiteY2" fmla="*/ 2118360 h 3718560"/>
              <a:gd name="connsiteX3" fmla="*/ 2979420 w 3291840"/>
              <a:gd name="connsiteY3" fmla="*/ 2125980 h 3718560"/>
              <a:gd name="connsiteX4" fmla="*/ 3291840 w 3291840"/>
              <a:gd name="connsiteY4" fmla="*/ 2682240 h 3718560"/>
              <a:gd name="connsiteX5" fmla="*/ 3276600 w 3291840"/>
              <a:gd name="connsiteY5" fmla="*/ 3718560 h 3718560"/>
              <a:gd name="connsiteX6" fmla="*/ 807720 w 3291840"/>
              <a:gd name="connsiteY6" fmla="*/ 3611880 h 3718560"/>
              <a:gd name="connsiteX7" fmla="*/ 0 w 3291840"/>
              <a:gd name="connsiteY7" fmla="*/ 2331720 h 3718560"/>
              <a:gd name="connsiteX8" fmla="*/ 30480 w 3291840"/>
              <a:gd name="connsiteY8" fmla="*/ 0 h 3718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91840" h="3718560">
                <a:moveTo>
                  <a:pt x="30480" y="0"/>
                </a:moveTo>
                <a:lnTo>
                  <a:pt x="2308860" y="7620"/>
                </a:lnTo>
                <a:lnTo>
                  <a:pt x="2263140" y="2118360"/>
                </a:lnTo>
                <a:lnTo>
                  <a:pt x="2979420" y="2125980"/>
                </a:lnTo>
                <a:lnTo>
                  <a:pt x="3291840" y="2682240"/>
                </a:lnTo>
                <a:lnTo>
                  <a:pt x="3276600" y="3718560"/>
                </a:lnTo>
                <a:lnTo>
                  <a:pt x="807720" y="3611880"/>
                </a:lnTo>
                <a:lnTo>
                  <a:pt x="0" y="2331720"/>
                </a:lnTo>
                <a:lnTo>
                  <a:pt x="30480" y="0"/>
                </a:lnTo>
                <a:close/>
              </a:path>
            </a:pathLst>
          </a:custGeom>
          <a:solidFill>
            <a:srgbClr val="9900CC">
              <a:alpha val="4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2" name="모서리가 둥근 직사각형 29">
            <a:extLst>
              <a:ext uri="{FF2B5EF4-FFF2-40B4-BE49-F238E27FC236}">
                <a16:creationId xmlns:a16="http://schemas.microsoft.com/office/drawing/2014/main" id="{7BF1273F-8A49-40A6-8350-51B00428E7E5}"/>
              </a:ext>
            </a:extLst>
          </p:cNvPr>
          <p:cNvSpPr/>
          <p:nvPr/>
        </p:nvSpPr>
        <p:spPr>
          <a:xfrm>
            <a:off x="1470248" y="2865348"/>
            <a:ext cx="1165309" cy="326893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별도무대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53" name="모서리가 둥근 직사각형 29">
            <a:extLst>
              <a:ext uri="{FF2B5EF4-FFF2-40B4-BE49-F238E27FC236}">
                <a16:creationId xmlns:a16="http://schemas.microsoft.com/office/drawing/2014/main" id="{26ECB6AC-4A10-4147-8F21-41FD6F62FDF5}"/>
              </a:ext>
            </a:extLst>
          </p:cNvPr>
          <p:cNvSpPr/>
          <p:nvPr/>
        </p:nvSpPr>
        <p:spPr>
          <a:xfrm>
            <a:off x="82207" y="2673824"/>
            <a:ext cx="3978096" cy="2115033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개막식</a:t>
            </a:r>
            <a:r>
              <a:rPr lang="en-US" altLang="ko-KR" sz="14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(7. 22.)</a:t>
            </a:r>
          </a:p>
          <a:p>
            <a:pPr algn="ctr"/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별도무대 공연일자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7. 22. / 7. 29. / 8. 6.</a:t>
            </a: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(</a:t>
            </a:r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별도무대 및 공연은 본 과업에 포함되지 않습니다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)</a:t>
            </a: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43BC4945-973E-4541-B7FA-1346CD2D5326}"/>
              </a:ext>
            </a:extLst>
          </p:cNvPr>
          <p:cNvSpPr/>
          <p:nvPr/>
        </p:nvSpPr>
        <p:spPr>
          <a:xfrm>
            <a:off x="4564273" y="3287512"/>
            <a:ext cx="611207" cy="1282762"/>
          </a:xfrm>
          <a:prstGeom prst="rect">
            <a:avLst/>
          </a:prstGeom>
          <a:solidFill>
            <a:srgbClr val="0033CC">
              <a:alpha val="4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5" name="모서리가 둥근 직사각형 29">
            <a:extLst>
              <a:ext uri="{FF2B5EF4-FFF2-40B4-BE49-F238E27FC236}">
                <a16:creationId xmlns:a16="http://schemas.microsoft.com/office/drawing/2014/main" id="{3CD11BE4-6D03-47FD-8161-31296D6DB91C}"/>
              </a:ext>
            </a:extLst>
          </p:cNvPr>
          <p:cNvSpPr/>
          <p:nvPr/>
        </p:nvSpPr>
        <p:spPr>
          <a:xfrm>
            <a:off x="4048203" y="3321182"/>
            <a:ext cx="1165309" cy="32689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특설무대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1</a:t>
            </a:r>
          </a:p>
        </p:txBody>
      </p:sp>
      <p:sp>
        <p:nvSpPr>
          <p:cNvPr id="61" name="자유형: 도형 60">
            <a:extLst>
              <a:ext uri="{FF2B5EF4-FFF2-40B4-BE49-F238E27FC236}">
                <a16:creationId xmlns:a16="http://schemas.microsoft.com/office/drawing/2014/main" id="{6AB0BCB8-3AF4-4766-B4CE-CB365C0EE51D}"/>
              </a:ext>
            </a:extLst>
          </p:cNvPr>
          <p:cNvSpPr/>
          <p:nvPr/>
        </p:nvSpPr>
        <p:spPr>
          <a:xfrm>
            <a:off x="5316650" y="3369301"/>
            <a:ext cx="3384550" cy="1181100"/>
          </a:xfrm>
          <a:custGeom>
            <a:avLst/>
            <a:gdLst>
              <a:gd name="connsiteX0" fmla="*/ 3246120 w 3268980"/>
              <a:gd name="connsiteY0" fmla="*/ 381000 h 1173480"/>
              <a:gd name="connsiteX1" fmla="*/ 3268980 w 3268980"/>
              <a:gd name="connsiteY1" fmla="*/ 1036320 h 1173480"/>
              <a:gd name="connsiteX2" fmla="*/ 464820 w 3268980"/>
              <a:gd name="connsiteY2" fmla="*/ 998220 h 1173480"/>
              <a:gd name="connsiteX3" fmla="*/ 251460 w 3268980"/>
              <a:gd name="connsiteY3" fmla="*/ 1173480 h 1173480"/>
              <a:gd name="connsiteX4" fmla="*/ 15240 w 3268980"/>
              <a:gd name="connsiteY4" fmla="*/ 1173480 h 1173480"/>
              <a:gd name="connsiteX5" fmla="*/ 0 w 3268980"/>
              <a:gd name="connsiteY5" fmla="*/ 0 h 1173480"/>
              <a:gd name="connsiteX6" fmla="*/ 289560 w 3268980"/>
              <a:gd name="connsiteY6" fmla="*/ 15240 h 1173480"/>
              <a:gd name="connsiteX7" fmla="*/ 1021080 w 3268980"/>
              <a:gd name="connsiteY7" fmla="*/ 403860 h 1173480"/>
              <a:gd name="connsiteX8" fmla="*/ 3246120 w 3268980"/>
              <a:gd name="connsiteY8" fmla="*/ 381000 h 1173480"/>
              <a:gd name="connsiteX0" fmla="*/ 3253740 w 3276600"/>
              <a:gd name="connsiteY0" fmla="*/ 381000 h 1181100"/>
              <a:gd name="connsiteX1" fmla="*/ 3276600 w 3276600"/>
              <a:gd name="connsiteY1" fmla="*/ 1036320 h 1181100"/>
              <a:gd name="connsiteX2" fmla="*/ 472440 w 3276600"/>
              <a:gd name="connsiteY2" fmla="*/ 998220 h 1181100"/>
              <a:gd name="connsiteX3" fmla="*/ 259080 w 3276600"/>
              <a:gd name="connsiteY3" fmla="*/ 1173480 h 1181100"/>
              <a:gd name="connsiteX4" fmla="*/ 0 w 3276600"/>
              <a:gd name="connsiteY4" fmla="*/ 1181100 h 1181100"/>
              <a:gd name="connsiteX5" fmla="*/ 7620 w 3276600"/>
              <a:gd name="connsiteY5" fmla="*/ 0 h 1181100"/>
              <a:gd name="connsiteX6" fmla="*/ 297180 w 3276600"/>
              <a:gd name="connsiteY6" fmla="*/ 15240 h 1181100"/>
              <a:gd name="connsiteX7" fmla="*/ 1028700 w 3276600"/>
              <a:gd name="connsiteY7" fmla="*/ 403860 h 1181100"/>
              <a:gd name="connsiteX8" fmla="*/ 3253740 w 3276600"/>
              <a:gd name="connsiteY8" fmla="*/ 381000 h 1181100"/>
              <a:gd name="connsiteX0" fmla="*/ 3383280 w 3383280"/>
              <a:gd name="connsiteY0" fmla="*/ 381000 h 1181100"/>
              <a:gd name="connsiteX1" fmla="*/ 3276600 w 3383280"/>
              <a:gd name="connsiteY1" fmla="*/ 1036320 h 1181100"/>
              <a:gd name="connsiteX2" fmla="*/ 472440 w 3383280"/>
              <a:gd name="connsiteY2" fmla="*/ 998220 h 1181100"/>
              <a:gd name="connsiteX3" fmla="*/ 259080 w 3383280"/>
              <a:gd name="connsiteY3" fmla="*/ 1173480 h 1181100"/>
              <a:gd name="connsiteX4" fmla="*/ 0 w 3383280"/>
              <a:gd name="connsiteY4" fmla="*/ 1181100 h 1181100"/>
              <a:gd name="connsiteX5" fmla="*/ 7620 w 3383280"/>
              <a:gd name="connsiteY5" fmla="*/ 0 h 1181100"/>
              <a:gd name="connsiteX6" fmla="*/ 297180 w 3383280"/>
              <a:gd name="connsiteY6" fmla="*/ 15240 h 1181100"/>
              <a:gd name="connsiteX7" fmla="*/ 1028700 w 3383280"/>
              <a:gd name="connsiteY7" fmla="*/ 403860 h 1181100"/>
              <a:gd name="connsiteX8" fmla="*/ 3383280 w 338328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72440 w 3384550"/>
              <a:gd name="connsiteY2" fmla="*/ 99822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28700 w 3384550"/>
              <a:gd name="connsiteY7" fmla="*/ 403860 h 1181100"/>
              <a:gd name="connsiteX8" fmla="*/ 3383280 w 338455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94665 w 3384550"/>
              <a:gd name="connsiteY2" fmla="*/ 101727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28700 w 3384550"/>
              <a:gd name="connsiteY7" fmla="*/ 403860 h 1181100"/>
              <a:gd name="connsiteX8" fmla="*/ 3383280 w 338455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94665 w 3384550"/>
              <a:gd name="connsiteY2" fmla="*/ 101727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44575 w 3384550"/>
              <a:gd name="connsiteY7" fmla="*/ 368935 h 1181100"/>
              <a:gd name="connsiteX8" fmla="*/ 3383280 w 3384550"/>
              <a:gd name="connsiteY8" fmla="*/ 381000 h 1181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84550" h="1181100">
                <a:moveTo>
                  <a:pt x="3383280" y="381000"/>
                </a:moveTo>
                <a:cubicBezTo>
                  <a:pt x="3383703" y="600498"/>
                  <a:pt x="3384127" y="819997"/>
                  <a:pt x="3384550" y="1039495"/>
                </a:cubicBezTo>
                <a:lnTo>
                  <a:pt x="494665" y="1017270"/>
                </a:lnTo>
                <a:lnTo>
                  <a:pt x="259080" y="1173480"/>
                </a:lnTo>
                <a:lnTo>
                  <a:pt x="0" y="1181100"/>
                </a:lnTo>
                <a:lnTo>
                  <a:pt x="7620" y="0"/>
                </a:lnTo>
                <a:lnTo>
                  <a:pt x="297180" y="15240"/>
                </a:lnTo>
                <a:lnTo>
                  <a:pt x="1044575" y="368935"/>
                </a:lnTo>
                <a:lnTo>
                  <a:pt x="3383280" y="38100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43204EF4-9FB5-4F4C-B80D-AAF921F887FA}"/>
              </a:ext>
            </a:extLst>
          </p:cNvPr>
          <p:cNvSpPr/>
          <p:nvPr/>
        </p:nvSpPr>
        <p:spPr>
          <a:xfrm>
            <a:off x="6021244" y="3903132"/>
            <a:ext cx="736600" cy="2942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객석</a:t>
            </a:r>
          </a:p>
        </p:txBody>
      </p:sp>
      <p:cxnSp>
        <p:nvCxnSpPr>
          <p:cNvPr id="65" name="연결선: 꺾임 64">
            <a:extLst>
              <a:ext uri="{FF2B5EF4-FFF2-40B4-BE49-F238E27FC236}">
                <a16:creationId xmlns:a16="http://schemas.microsoft.com/office/drawing/2014/main" id="{0ECEF37D-6B92-465A-8BC3-F49D6EAE76A6}"/>
              </a:ext>
            </a:extLst>
          </p:cNvPr>
          <p:cNvCxnSpPr>
            <a:cxnSpLocks/>
            <a:endCxn id="40" idx="1"/>
          </p:cNvCxnSpPr>
          <p:nvPr/>
        </p:nvCxnSpPr>
        <p:spPr>
          <a:xfrm rot="16200000" flipH="1">
            <a:off x="8771689" y="2755020"/>
            <a:ext cx="386863" cy="267531"/>
          </a:xfrm>
          <a:prstGeom prst="bentConnector2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연결선: 꺾임 66">
            <a:extLst>
              <a:ext uri="{FF2B5EF4-FFF2-40B4-BE49-F238E27FC236}">
                <a16:creationId xmlns:a16="http://schemas.microsoft.com/office/drawing/2014/main" id="{25D322DC-FE1D-4F5E-98C1-942FCB91D698}"/>
              </a:ext>
            </a:extLst>
          </p:cNvPr>
          <p:cNvCxnSpPr>
            <a:cxnSpLocks/>
            <a:stCxn id="30" idx="3"/>
            <a:endCxn id="27" idx="0"/>
          </p:cNvCxnSpPr>
          <p:nvPr/>
        </p:nvCxnSpPr>
        <p:spPr>
          <a:xfrm>
            <a:off x="9150255" y="3418550"/>
            <a:ext cx="152855" cy="374986"/>
          </a:xfrm>
          <a:prstGeom prst="bentConnector2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연결선: 꺾임 69">
            <a:extLst>
              <a:ext uri="{FF2B5EF4-FFF2-40B4-BE49-F238E27FC236}">
                <a16:creationId xmlns:a16="http://schemas.microsoft.com/office/drawing/2014/main" id="{C22EB469-6BA9-4272-957A-9E91EF6C958E}"/>
              </a:ext>
            </a:extLst>
          </p:cNvPr>
          <p:cNvCxnSpPr>
            <a:cxnSpLocks/>
            <a:stCxn id="13" idx="1"/>
            <a:endCxn id="12" idx="3"/>
          </p:cNvCxnSpPr>
          <p:nvPr/>
        </p:nvCxnSpPr>
        <p:spPr>
          <a:xfrm rot="10800000" flipV="1">
            <a:off x="10847402" y="2491420"/>
            <a:ext cx="86318" cy="312637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연결선: 꺾임 72">
            <a:extLst>
              <a:ext uri="{FF2B5EF4-FFF2-40B4-BE49-F238E27FC236}">
                <a16:creationId xmlns:a16="http://schemas.microsoft.com/office/drawing/2014/main" id="{FFE736B5-EFD8-4634-AF50-4EC3819C4042}"/>
              </a:ext>
            </a:extLst>
          </p:cNvPr>
          <p:cNvCxnSpPr>
            <a:cxnSpLocks/>
            <a:stCxn id="24" idx="0"/>
            <a:endCxn id="23" idx="2"/>
          </p:cNvCxnSpPr>
          <p:nvPr/>
        </p:nvCxnSpPr>
        <p:spPr>
          <a:xfrm rot="5400000" flipH="1" flipV="1">
            <a:off x="9685341" y="5299736"/>
            <a:ext cx="223155" cy="162837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56DDB664-8E93-4B68-B353-D019DC021A16}"/>
              </a:ext>
            </a:extLst>
          </p:cNvPr>
          <p:cNvSpPr/>
          <p:nvPr/>
        </p:nvSpPr>
        <p:spPr>
          <a:xfrm rot="20869481">
            <a:off x="6537426" y="2007486"/>
            <a:ext cx="1097295" cy="749444"/>
          </a:xfrm>
          <a:prstGeom prst="roundRect">
            <a:avLst/>
          </a:prstGeom>
          <a:solidFill>
            <a:srgbClr val="FF3399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모서리가 둥근 직사각형 29">
            <a:extLst>
              <a:ext uri="{FF2B5EF4-FFF2-40B4-BE49-F238E27FC236}">
                <a16:creationId xmlns:a16="http://schemas.microsoft.com/office/drawing/2014/main" id="{74C3C50C-8B70-49D4-AC1F-2FA8080B5A37}"/>
              </a:ext>
            </a:extLst>
          </p:cNvPr>
          <p:cNvSpPr/>
          <p:nvPr/>
        </p:nvSpPr>
        <p:spPr>
          <a:xfrm>
            <a:off x="5914790" y="1404022"/>
            <a:ext cx="1392175" cy="373497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머드챌린지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START &amp; GOAL</a:t>
            </a:r>
          </a:p>
        </p:txBody>
      </p:sp>
      <p:cxnSp>
        <p:nvCxnSpPr>
          <p:cNvPr id="85" name="연결선: 꺾임 84">
            <a:extLst>
              <a:ext uri="{FF2B5EF4-FFF2-40B4-BE49-F238E27FC236}">
                <a16:creationId xmlns:a16="http://schemas.microsoft.com/office/drawing/2014/main" id="{E590232E-7AE7-4588-A60A-53CF7AEE8A93}"/>
              </a:ext>
            </a:extLst>
          </p:cNvPr>
          <p:cNvCxnSpPr>
            <a:cxnSpLocks/>
            <a:stCxn id="84" idx="2"/>
            <a:endCxn id="83" idx="0"/>
          </p:cNvCxnSpPr>
          <p:nvPr/>
        </p:nvCxnSpPr>
        <p:spPr>
          <a:xfrm rot="16200000" flipH="1">
            <a:off x="6689763" y="1698634"/>
            <a:ext cx="238396" cy="396166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모서리가 둥근 직사각형 29">
            <a:extLst>
              <a:ext uri="{FF2B5EF4-FFF2-40B4-BE49-F238E27FC236}">
                <a16:creationId xmlns:a16="http://schemas.microsoft.com/office/drawing/2014/main" id="{2A668079-F463-4D44-9FBA-2AA7D4A14DBD}"/>
              </a:ext>
            </a:extLst>
          </p:cNvPr>
          <p:cNvSpPr/>
          <p:nvPr/>
        </p:nvSpPr>
        <p:spPr>
          <a:xfrm>
            <a:off x="4154620" y="3668861"/>
            <a:ext cx="1642930" cy="825063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머드빅콘서트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머디엠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머드나잇스탠드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야간머드몹신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glow rad="762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폐막식 및 폐막공연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glow rad="762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00" name="모서리가 둥근 직사각형 29">
            <a:extLst>
              <a:ext uri="{FF2B5EF4-FFF2-40B4-BE49-F238E27FC236}">
                <a16:creationId xmlns:a16="http://schemas.microsoft.com/office/drawing/2014/main" id="{05076C38-AA0C-4A4F-A4B1-751B87700C4C}"/>
              </a:ext>
            </a:extLst>
          </p:cNvPr>
          <p:cNvSpPr/>
          <p:nvPr/>
        </p:nvSpPr>
        <p:spPr>
          <a:xfrm>
            <a:off x="8831355" y="4138356"/>
            <a:ext cx="1134856" cy="262914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파라솔 쉼터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3109735-675C-4592-A33F-3DEE889CFC9C}"/>
              </a:ext>
            </a:extLst>
          </p:cNvPr>
          <p:cNvSpPr/>
          <p:nvPr/>
        </p:nvSpPr>
        <p:spPr>
          <a:xfrm rot="14470937">
            <a:off x="10144059" y="1953634"/>
            <a:ext cx="384457" cy="1075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모서리가 둥근 직사각형 29">
            <a:extLst>
              <a:ext uri="{FF2B5EF4-FFF2-40B4-BE49-F238E27FC236}">
                <a16:creationId xmlns:a16="http://schemas.microsoft.com/office/drawing/2014/main" id="{722B52FC-28EB-4A3F-AC03-1D3884F3FD7E}"/>
              </a:ext>
            </a:extLst>
          </p:cNvPr>
          <p:cNvSpPr/>
          <p:nvPr/>
        </p:nvSpPr>
        <p:spPr>
          <a:xfrm>
            <a:off x="10120344" y="1413117"/>
            <a:ext cx="1165309" cy="32689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간이무대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cxnSp>
        <p:nvCxnSpPr>
          <p:cNvPr id="37" name="연결선: 꺾임 36">
            <a:extLst>
              <a:ext uri="{FF2B5EF4-FFF2-40B4-BE49-F238E27FC236}">
                <a16:creationId xmlns:a16="http://schemas.microsoft.com/office/drawing/2014/main" id="{F9F98235-5493-4C80-AB5E-8E9D91F0EBCD}"/>
              </a:ext>
            </a:extLst>
          </p:cNvPr>
          <p:cNvCxnSpPr>
            <a:cxnSpLocks/>
            <a:stCxn id="36" idx="2"/>
            <a:endCxn id="35" idx="2"/>
          </p:cNvCxnSpPr>
          <p:nvPr/>
        </p:nvCxnSpPr>
        <p:spPr>
          <a:xfrm rot="5400000">
            <a:off x="10422459" y="1700936"/>
            <a:ext cx="241467" cy="319615"/>
          </a:xfrm>
          <a:prstGeom prst="bentConnector2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143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EC326937-B5AF-43C6-A9A5-DFCB5DC0F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116" y="885031"/>
            <a:ext cx="9542117" cy="510063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B19AD4D-3F9E-4924-AA75-7C6D5F6CB1C9}"/>
              </a:ext>
            </a:extLst>
          </p:cNvPr>
          <p:cNvSpPr/>
          <p:nvPr/>
        </p:nvSpPr>
        <p:spPr>
          <a:xfrm>
            <a:off x="6200776" y="2209799"/>
            <a:ext cx="2505074" cy="1781175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모서리가 둥근 직사각형 29">
            <a:extLst>
              <a:ext uri="{FF2B5EF4-FFF2-40B4-BE49-F238E27FC236}">
                <a16:creationId xmlns:a16="http://schemas.microsoft.com/office/drawing/2014/main" id="{F7955FCA-5902-4782-88A9-2DB539379CE3}"/>
              </a:ext>
            </a:extLst>
          </p:cNvPr>
          <p:cNvSpPr/>
          <p:nvPr/>
        </p:nvSpPr>
        <p:spPr>
          <a:xfrm>
            <a:off x="6983898" y="2896502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일반존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74793BBD-0E66-4D7A-BC7F-70DDBA3AF8EB}"/>
              </a:ext>
            </a:extLst>
          </p:cNvPr>
          <p:cNvSpPr/>
          <p:nvPr/>
        </p:nvSpPr>
        <p:spPr>
          <a:xfrm>
            <a:off x="6928821" y="1718810"/>
            <a:ext cx="752475" cy="2952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29">
            <a:extLst>
              <a:ext uri="{FF2B5EF4-FFF2-40B4-BE49-F238E27FC236}">
                <a16:creationId xmlns:a16="http://schemas.microsoft.com/office/drawing/2014/main" id="{632DE096-3E3C-464D-BD0C-E40104D31E40}"/>
              </a:ext>
            </a:extLst>
          </p:cNvPr>
          <p:cNvSpPr/>
          <p:nvPr/>
        </p:nvSpPr>
        <p:spPr>
          <a:xfrm>
            <a:off x="5840898" y="988833"/>
            <a:ext cx="938830" cy="37324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몹신무대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cxnSp>
        <p:nvCxnSpPr>
          <p:cNvPr id="17" name="연결선: 꺾임 16">
            <a:extLst>
              <a:ext uri="{FF2B5EF4-FFF2-40B4-BE49-F238E27FC236}">
                <a16:creationId xmlns:a16="http://schemas.microsoft.com/office/drawing/2014/main" id="{3A4EA97F-2D19-4F05-9680-352ED4DBD15E}"/>
              </a:ext>
            </a:extLst>
          </p:cNvPr>
          <p:cNvCxnSpPr>
            <a:cxnSpLocks/>
            <a:stCxn id="16" idx="3"/>
            <a:endCxn id="15" idx="0"/>
          </p:cNvCxnSpPr>
          <p:nvPr/>
        </p:nvCxnSpPr>
        <p:spPr>
          <a:xfrm>
            <a:off x="6779728" y="1175454"/>
            <a:ext cx="525331" cy="543356"/>
          </a:xfrm>
          <a:prstGeom prst="bentConnector2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2B3EB91-1708-4898-A0BC-C81588001CD2}"/>
              </a:ext>
            </a:extLst>
          </p:cNvPr>
          <p:cNvSpPr/>
          <p:nvPr/>
        </p:nvSpPr>
        <p:spPr>
          <a:xfrm>
            <a:off x="9048750" y="4071938"/>
            <a:ext cx="114300" cy="2952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966CB05-995D-4CB4-950D-35C49C1A1292}"/>
              </a:ext>
            </a:extLst>
          </p:cNvPr>
          <p:cNvSpPr/>
          <p:nvPr/>
        </p:nvSpPr>
        <p:spPr>
          <a:xfrm>
            <a:off x="8985250" y="4071938"/>
            <a:ext cx="619124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매표소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03C73A1-924F-4891-970A-6FE64E3DF391}"/>
              </a:ext>
            </a:extLst>
          </p:cNvPr>
          <p:cNvSpPr/>
          <p:nvPr/>
        </p:nvSpPr>
        <p:spPr>
          <a:xfrm>
            <a:off x="9040261" y="3008995"/>
            <a:ext cx="114300" cy="943880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768DDDC-1EC7-4DAC-B138-48DC317B3D38}"/>
              </a:ext>
            </a:extLst>
          </p:cNvPr>
          <p:cNvSpPr/>
          <p:nvPr/>
        </p:nvSpPr>
        <p:spPr>
          <a:xfrm>
            <a:off x="8969859" y="3345204"/>
            <a:ext cx="847725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협찬사부스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7A1297F-145F-4DC2-A150-BA020B84C3A9}"/>
              </a:ext>
            </a:extLst>
          </p:cNvPr>
          <p:cNvSpPr/>
          <p:nvPr/>
        </p:nvSpPr>
        <p:spPr>
          <a:xfrm rot="17901319">
            <a:off x="8303162" y="4148140"/>
            <a:ext cx="114300" cy="2952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BCF8864-F7F3-4800-A915-76806435F79C}"/>
              </a:ext>
            </a:extLst>
          </p:cNvPr>
          <p:cNvSpPr/>
          <p:nvPr/>
        </p:nvSpPr>
        <p:spPr>
          <a:xfrm rot="18563180">
            <a:off x="8575543" y="4333615"/>
            <a:ext cx="114300" cy="2952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B84A475-59D3-459E-A50D-B7FB169E3C22}"/>
              </a:ext>
            </a:extLst>
          </p:cNvPr>
          <p:cNvSpPr/>
          <p:nvPr/>
        </p:nvSpPr>
        <p:spPr>
          <a:xfrm>
            <a:off x="7907715" y="4338403"/>
            <a:ext cx="848803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경찰 및 </a:t>
            </a:r>
            <a:endParaRPr lang="en-US" altLang="ko-KR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소방부스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5FB3FB5-4423-479D-8B0F-565F13B4980C}"/>
              </a:ext>
            </a:extLst>
          </p:cNvPr>
          <p:cNvSpPr/>
          <p:nvPr/>
        </p:nvSpPr>
        <p:spPr>
          <a:xfrm rot="16200000">
            <a:off x="8257140" y="3599413"/>
            <a:ext cx="114300" cy="783119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1F41F52-C9D4-4F71-8277-AC3B67C38A57}"/>
              </a:ext>
            </a:extLst>
          </p:cNvPr>
          <p:cNvSpPr/>
          <p:nvPr/>
        </p:nvSpPr>
        <p:spPr>
          <a:xfrm>
            <a:off x="7648231" y="3798236"/>
            <a:ext cx="1384207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응급</a:t>
            </a:r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상황</a:t>
            </a:r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경호경비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587D1274-2A57-42B0-96AD-B635A2981462}"/>
              </a:ext>
            </a:extLst>
          </p:cNvPr>
          <p:cNvSpPr/>
          <p:nvPr/>
        </p:nvSpPr>
        <p:spPr>
          <a:xfrm rot="16200000">
            <a:off x="6546346" y="3599413"/>
            <a:ext cx="114300" cy="783119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13ACF99-6F4C-4F47-ABF5-9B2E972E07FC}"/>
              </a:ext>
            </a:extLst>
          </p:cNvPr>
          <p:cNvSpPr/>
          <p:nvPr/>
        </p:nvSpPr>
        <p:spPr>
          <a:xfrm>
            <a:off x="5962650" y="3757614"/>
            <a:ext cx="119361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프레스</a:t>
            </a:r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운영본부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95C38BBB-5A82-4C4F-AE38-0A0F32710114}"/>
              </a:ext>
            </a:extLst>
          </p:cNvPr>
          <p:cNvSpPr/>
          <p:nvPr/>
        </p:nvSpPr>
        <p:spPr>
          <a:xfrm>
            <a:off x="5738295" y="3345204"/>
            <a:ext cx="128070" cy="645768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CEC29E39-B121-43C9-89B1-BDFD0EB9F5E7}"/>
              </a:ext>
            </a:extLst>
          </p:cNvPr>
          <p:cNvSpPr/>
          <p:nvPr/>
        </p:nvSpPr>
        <p:spPr>
          <a:xfrm>
            <a:off x="5076689" y="3503839"/>
            <a:ext cx="847725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협찬사부스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6C2D0C43-1C45-4E2F-AEF5-DE15A71A008A}"/>
              </a:ext>
            </a:extLst>
          </p:cNvPr>
          <p:cNvSpPr/>
          <p:nvPr/>
        </p:nvSpPr>
        <p:spPr>
          <a:xfrm rot="16200000">
            <a:off x="5828783" y="1999795"/>
            <a:ext cx="114300" cy="2952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1778A751-92AD-4EE5-991F-FC354645B353}"/>
              </a:ext>
            </a:extLst>
          </p:cNvPr>
          <p:cNvSpPr/>
          <p:nvPr/>
        </p:nvSpPr>
        <p:spPr>
          <a:xfrm>
            <a:off x="5462070" y="1829029"/>
            <a:ext cx="104668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메인협찬부스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64429DF-AA8A-403E-903D-7DA81823F52F}"/>
              </a:ext>
            </a:extLst>
          </p:cNvPr>
          <p:cNvSpPr/>
          <p:nvPr/>
        </p:nvSpPr>
        <p:spPr>
          <a:xfrm rot="16200000">
            <a:off x="5077465" y="2066382"/>
            <a:ext cx="143216" cy="521218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96A5CE0D-5690-430E-825C-F9879A4A6763}"/>
              </a:ext>
            </a:extLst>
          </p:cNvPr>
          <p:cNvSpPr/>
          <p:nvPr/>
        </p:nvSpPr>
        <p:spPr>
          <a:xfrm>
            <a:off x="5739365" y="3006613"/>
            <a:ext cx="114300" cy="29527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C8E93062-DD0D-4B24-8747-4328BEB6D896}"/>
              </a:ext>
            </a:extLst>
          </p:cNvPr>
          <p:cNvSpPr/>
          <p:nvPr/>
        </p:nvSpPr>
        <p:spPr>
          <a:xfrm>
            <a:off x="4835559" y="3049477"/>
            <a:ext cx="104668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컬러머드페인팅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B7CFD8E9-C8C6-49A8-AE0D-6C8B5C6CEECC}"/>
              </a:ext>
            </a:extLst>
          </p:cNvPr>
          <p:cNvSpPr/>
          <p:nvPr/>
        </p:nvSpPr>
        <p:spPr>
          <a:xfrm>
            <a:off x="4525279" y="1932446"/>
            <a:ext cx="104668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err="1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머드뷰티케어</a:t>
            </a:r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/</a:t>
            </a:r>
            <a:r>
              <a:rPr lang="ko-KR" altLang="en-US" sz="1100" dirty="0" err="1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머드화장품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720CB5AE-9D33-48B0-B3FB-DA44E5341F3F}"/>
              </a:ext>
            </a:extLst>
          </p:cNvPr>
          <p:cNvSpPr/>
          <p:nvPr/>
        </p:nvSpPr>
        <p:spPr>
          <a:xfrm rot="16200000">
            <a:off x="4905463" y="2389644"/>
            <a:ext cx="143216" cy="177214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63DD9F4-5E22-4FA7-9A3B-36B9C797A384}"/>
              </a:ext>
            </a:extLst>
          </p:cNvPr>
          <p:cNvSpPr/>
          <p:nvPr/>
        </p:nvSpPr>
        <p:spPr>
          <a:xfrm rot="16200000">
            <a:off x="3910888" y="2210512"/>
            <a:ext cx="186810" cy="1328385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5A5B6BF3-2234-43A4-8C54-ECE60DF64FE6}"/>
              </a:ext>
            </a:extLst>
          </p:cNvPr>
          <p:cNvSpPr/>
          <p:nvPr/>
        </p:nvSpPr>
        <p:spPr>
          <a:xfrm>
            <a:off x="3277276" y="2646046"/>
            <a:ext cx="1477286" cy="259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글로벌축제관광박람회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38F54CC-796D-42D3-B711-E816C5894479}"/>
              </a:ext>
            </a:extLst>
          </p:cNvPr>
          <p:cNvSpPr/>
          <p:nvPr/>
        </p:nvSpPr>
        <p:spPr>
          <a:xfrm rot="16200000">
            <a:off x="2536227" y="2337790"/>
            <a:ext cx="186810" cy="1073826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1E4EF084-584E-4859-B370-1152BAB41D76}"/>
              </a:ext>
            </a:extLst>
          </p:cNvPr>
          <p:cNvSpPr/>
          <p:nvPr/>
        </p:nvSpPr>
        <p:spPr>
          <a:xfrm>
            <a:off x="2037894" y="2646045"/>
            <a:ext cx="1194192" cy="259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특산물부스</a:t>
            </a: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E0ABE0D5-6FCB-40C4-A84A-AD714549C772}"/>
              </a:ext>
            </a:extLst>
          </p:cNvPr>
          <p:cNvSpPr/>
          <p:nvPr/>
        </p:nvSpPr>
        <p:spPr>
          <a:xfrm rot="16200000">
            <a:off x="5141214" y="2514639"/>
            <a:ext cx="164087" cy="697401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C62B6A74-7018-4793-83EF-03731675CE8C}"/>
              </a:ext>
            </a:extLst>
          </p:cNvPr>
          <p:cNvSpPr/>
          <p:nvPr/>
        </p:nvSpPr>
        <p:spPr>
          <a:xfrm>
            <a:off x="4699917" y="2664617"/>
            <a:ext cx="104668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해외교류부스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94FF877C-CC3F-47F9-A386-4A21D4CEEBE8}"/>
              </a:ext>
            </a:extLst>
          </p:cNvPr>
          <p:cNvSpPr/>
          <p:nvPr/>
        </p:nvSpPr>
        <p:spPr>
          <a:xfrm>
            <a:off x="8886692" y="1964759"/>
            <a:ext cx="847725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샤워장</a:t>
            </a:r>
          </a:p>
        </p:txBody>
      </p:sp>
    </p:spTree>
    <p:extLst>
      <p:ext uri="{BB962C8B-B14F-4D97-AF65-F5344CB8AC3E}">
        <p14:creationId xmlns:p14="http://schemas.microsoft.com/office/powerpoint/2010/main" val="2094967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 rot="5400000">
            <a:off x="9278933" y="2808840"/>
            <a:ext cx="936104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772301" y="334786"/>
            <a:ext cx="6453537" cy="6245928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417959" y="-8092"/>
            <a:ext cx="1155860" cy="9087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31319" y="5968572"/>
            <a:ext cx="1164406" cy="9087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직사각형 8"/>
          <p:cNvSpPr/>
          <p:nvPr/>
        </p:nvSpPr>
        <p:spPr>
          <a:xfrm rot="5400000">
            <a:off x="2069797" y="2673580"/>
            <a:ext cx="918592" cy="154999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533753" y="1046682"/>
            <a:ext cx="4934180" cy="485948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626921" y="1113204"/>
            <a:ext cx="4733983" cy="47295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672435" y="1171149"/>
            <a:ext cx="4608512" cy="460851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26505" y="5131301"/>
            <a:ext cx="1152128" cy="2880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무대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6002714" y="5500594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700165" y="5203309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201170" y="5500594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0322" y="3700394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8045833" y="3700394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91699" y="1189695"/>
            <a:ext cx="188985" cy="144016"/>
          </a:xfrm>
          <a:prstGeom prst="rect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122249" y="3313460"/>
            <a:ext cx="603102" cy="3510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301807" y="3277600"/>
            <a:ext cx="797106" cy="3510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 flipH="1" flipV="1">
            <a:off x="8204451" y="4357012"/>
            <a:ext cx="894463" cy="56751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7586745" y="3318085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GATE 2</a:t>
            </a:r>
            <a:endParaRPr lang="ko-KR" altLang="en-US" sz="1000" b="1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302125" y="3342903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GATE 3</a:t>
            </a:r>
            <a:endParaRPr lang="ko-KR" altLang="en-US" sz="1000" b="1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434648" y="1137662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GATE 1</a:t>
            </a:r>
            <a:endParaRPr lang="ko-KR" altLang="en-US" sz="1000" b="1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808743" y="838005"/>
            <a:ext cx="337843" cy="3510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290601" y="5428586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출연자 대기실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6614637" y="5131301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음향콘솔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519957" y="3636641"/>
            <a:ext cx="75374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안내부스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3731748" y="3628448"/>
            <a:ext cx="75374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안내부스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5417396" y="5500594"/>
            <a:ext cx="297142" cy="144016"/>
          </a:xfrm>
          <a:prstGeom prst="rect">
            <a:avLst/>
          </a:prstGeom>
          <a:solidFill>
            <a:schemeClr val="accent2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816777" y="5428586"/>
            <a:ext cx="75374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발전차</a:t>
            </a:r>
            <a:endParaRPr lang="ko-KR" altLang="en-US" sz="1000" b="1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 rot="18464473">
            <a:off x="7505539" y="4636498"/>
            <a:ext cx="387441" cy="144016"/>
            <a:chOff x="6218815" y="4581128"/>
            <a:chExt cx="387441" cy="144016"/>
          </a:xfrm>
        </p:grpSpPr>
        <p:sp>
          <p:nvSpPr>
            <p:cNvPr id="92" name="직사각형 91"/>
            <p:cNvSpPr/>
            <p:nvPr/>
          </p:nvSpPr>
          <p:spPr>
            <a:xfrm>
              <a:off x="6218815" y="4581128"/>
              <a:ext cx="188985" cy="144016"/>
            </a:xfrm>
            <a:prstGeom prst="rect">
              <a:avLst/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6417271" y="4581128"/>
              <a:ext cx="188985" cy="144016"/>
            </a:xfrm>
            <a:prstGeom prst="rect">
              <a:avLst/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7226705" y="4717052"/>
            <a:ext cx="85615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VIP </a:t>
            </a:r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대기실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4591360" y="2297182"/>
            <a:ext cx="2820907" cy="24041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495988" y="3345820"/>
            <a:ext cx="98940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명천 주공 방향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9440409" y="3305850"/>
            <a:ext cx="119128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휴먼시아</a:t>
            </a:r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방향</a:t>
            </a:r>
          </a:p>
        </p:txBody>
      </p:sp>
      <p:grpSp>
        <p:nvGrpSpPr>
          <p:cNvPr id="47" name="그룹 46"/>
          <p:cNvGrpSpPr/>
          <p:nvPr/>
        </p:nvGrpSpPr>
        <p:grpSpPr>
          <a:xfrm>
            <a:off x="5404039" y="82701"/>
            <a:ext cx="1195806" cy="963981"/>
            <a:chOff x="4354470" y="90792"/>
            <a:chExt cx="1195806" cy="963981"/>
          </a:xfrm>
        </p:grpSpPr>
        <p:sp>
          <p:nvSpPr>
            <p:cNvPr id="88" name="직사각형 87"/>
            <p:cNvSpPr/>
            <p:nvPr/>
          </p:nvSpPr>
          <p:spPr>
            <a:xfrm flipV="1">
              <a:off x="4791892" y="751814"/>
              <a:ext cx="314556" cy="302959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9" name="직사각형 88"/>
            <p:cNvSpPr/>
            <p:nvPr/>
          </p:nvSpPr>
          <p:spPr>
            <a:xfrm rot="17672439" flipH="1" flipV="1">
              <a:off x="4408080" y="222968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90" name="이등변 삼각형 89"/>
            <p:cNvSpPr/>
            <p:nvPr/>
          </p:nvSpPr>
          <p:spPr>
            <a:xfrm>
              <a:off x="4563682" y="90792"/>
              <a:ext cx="781738" cy="673912"/>
            </a:xfrm>
            <a:prstGeom prst="triangl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91" name="직사각형 90"/>
            <p:cNvSpPr/>
            <p:nvPr/>
          </p:nvSpPr>
          <p:spPr>
            <a:xfrm rot="3927561" flipV="1">
              <a:off x="5231589" y="217464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 rot="5400000">
            <a:off x="8348710" y="2969304"/>
            <a:ext cx="1195806" cy="963981"/>
            <a:chOff x="4354470" y="90792"/>
            <a:chExt cx="1195806" cy="963981"/>
          </a:xfrm>
        </p:grpSpPr>
        <p:sp>
          <p:nvSpPr>
            <p:cNvPr id="84" name="직사각형 83"/>
            <p:cNvSpPr/>
            <p:nvPr/>
          </p:nvSpPr>
          <p:spPr>
            <a:xfrm flipV="1">
              <a:off x="4791892" y="751814"/>
              <a:ext cx="314556" cy="302959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 rot="17672439" flipH="1" flipV="1">
              <a:off x="4408080" y="222968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6" name="이등변 삼각형 85"/>
            <p:cNvSpPr/>
            <p:nvPr/>
          </p:nvSpPr>
          <p:spPr>
            <a:xfrm>
              <a:off x="4563682" y="90792"/>
              <a:ext cx="781738" cy="673912"/>
            </a:xfrm>
            <a:prstGeom prst="triangl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7" name="직사각형 86"/>
            <p:cNvSpPr/>
            <p:nvPr/>
          </p:nvSpPr>
          <p:spPr>
            <a:xfrm rot="3927561" flipV="1">
              <a:off x="5231589" y="217464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 rot="10800000">
            <a:off x="5429994" y="5920463"/>
            <a:ext cx="1195806" cy="963981"/>
            <a:chOff x="4354470" y="90792"/>
            <a:chExt cx="1195806" cy="963981"/>
          </a:xfrm>
        </p:grpSpPr>
        <p:sp>
          <p:nvSpPr>
            <p:cNvPr id="80" name="직사각형 79"/>
            <p:cNvSpPr/>
            <p:nvPr/>
          </p:nvSpPr>
          <p:spPr>
            <a:xfrm flipV="1">
              <a:off x="4791892" y="751814"/>
              <a:ext cx="314556" cy="302959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 rot="17672439" flipH="1" flipV="1">
              <a:off x="4408080" y="222968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2" name="이등변 삼각형 81"/>
            <p:cNvSpPr/>
            <p:nvPr/>
          </p:nvSpPr>
          <p:spPr>
            <a:xfrm>
              <a:off x="4563682" y="90792"/>
              <a:ext cx="781738" cy="673912"/>
            </a:xfrm>
            <a:prstGeom prst="triangl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 rot="3927561" flipV="1">
              <a:off x="5231589" y="217464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50" name="직사각형 49"/>
          <p:cNvSpPr/>
          <p:nvPr/>
        </p:nvSpPr>
        <p:spPr>
          <a:xfrm>
            <a:off x="4810098" y="6589260"/>
            <a:ext cx="237626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시청방향</a:t>
            </a:r>
          </a:p>
        </p:txBody>
      </p:sp>
      <p:grpSp>
        <p:nvGrpSpPr>
          <p:cNvPr id="51" name="그룹 50"/>
          <p:cNvGrpSpPr/>
          <p:nvPr/>
        </p:nvGrpSpPr>
        <p:grpSpPr>
          <a:xfrm rot="16200000">
            <a:off x="2436579" y="3009238"/>
            <a:ext cx="1195806" cy="963981"/>
            <a:chOff x="4354470" y="90792"/>
            <a:chExt cx="1195806" cy="963981"/>
          </a:xfrm>
        </p:grpSpPr>
        <p:sp>
          <p:nvSpPr>
            <p:cNvPr id="76" name="직사각형 75"/>
            <p:cNvSpPr/>
            <p:nvPr/>
          </p:nvSpPr>
          <p:spPr>
            <a:xfrm flipV="1">
              <a:off x="4791892" y="751814"/>
              <a:ext cx="314556" cy="302959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 rot="17672439" flipH="1" flipV="1">
              <a:off x="4408080" y="222968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78" name="이등변 삼각형 77"/>
            <p:cNvSpPr/>
            <p:nvPr/>
          </p:nvSpPr>
          <p:spPr>
            <a:xfrm>
              <a:off x="4563682" y="90792"/>
              <a:ext cx="781738" cy="673912"/>
            </a:xfrm>
            <a:prstGeom prst="triangl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 rot="3927561" flipV="1">
              <a:off x="5231589" y="217464"/>
              <a:ext cx="265077" cy="372297"/>
            </a:xfrm>
            <a:prstGeom prst="rect">
              <a:avLst/>
            </a:prstGeom>
            <a:pattFill prst="dkHorz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5182991" y="3472345"/>
            <a:ext cx="162200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객    석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9026905" y="4823073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안전라인 설치</a:t>
            </a:r>
          </a:p>
        </p:txBody>
      </p:sp>
      <p:sp>
        <p:nvSpPr>
          <p:cNvPr id="62" name="타원 61"/>
          <p:cNvSpPr/>
          <p:nvPr/>
        </p:nvSpPr>
        <p:spPr>
          <a:xfrm>
            <a:off x="5091650" y="-27384"/>
            <a:ext cx="1797923" cy="1144198"/>
          </a:xfrm>
          <a:prstGeom prst="ellipse">
            <a:avLst/>
          </a:prstGeom>
          <a:solidFill>
            <a:schemeClr val="accent4">
              <a:lumMod val="75000"/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3" name="타원 62"/>
          <p:cNvSpPr/>
          <p:nvPr/>
        </p:nvSpPr>
        <p:spPr>
          <a:xfrm rot="5400000">
            <a:off x="8123980" y="2875991"/>
            <a:ext cx="1797923" cy="1144198"/>
          </a:xfrm>
          <a:prstGeom prst="ellipse">
            <a:avLst/>
          </a:prstGeom>
          <a:solidFill>
            <a:schemeClr val="accent4">
              <a:lumMod val="75000"/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4" name="타원 63"/>
          <p:cNvSpPr/>
          <p:nvPr/>
        </p:nvSpPr>
        <p:spPr>
          <a:xfrm rot="5400000">
            <a:off x="2098840" y="2891767"/>
            <a:ext cx="1797923" cy="1144198"/>
          </a:xfrm>
          <a:prstGeom prst="ellipse">
            <a:avLst/>
          </a:prstGeom>
          <a:solidFill>
            <a:schemeClr val="accent4">
              <a:lumMod val="75000"/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5140751" y="5920462"/>
            <a:ext cx="1797923" cy="997717"/>
          </a:xfrm>
          <a:prstGeom prst="ellipse">
            <a:avLst/>
          </a:prstGeom>
          <a:solidFill>
            <a:schemeClr val="accent4">
              <a:lumMod val="75000"/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7860132" y="2464300"/>
            <a:ext cx="1993739" cy="308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>
                <a:ln w="3175">
                  <a:noFill/>
                  <a:prstDash val="solid"/>
                </a:ln>
                <a:solidFill>
                  <a:schemeClr val="tx1"/>
                </a:solidFill>
                <a:effectLst>
                  <a:glow rad="762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미래사업과</a:t>
            </a:r>
            <a:endParaRPr lang="ko-KR" altLang="en-US" sz="1200" b="1" dirty="0">
              <a:ln w="3175">
                <a:noFill/>
                <a:prstDash val="solid"/>
              </a:ln>
              <a:solidFill>
                <a:schemeClr val="tx1"/>
              </a:solidFill>
              <a:effectLst>
                <a:glow rad="762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4" name="직사각형 73"/>
          <p:cNvSpPr/>
          <p:nvPr/>
        </p:nvSpPr>
        <p:spPr>
          <a:xfrm rot="3083724">
            <a:off x="4182056" y="4752774"/>
            <a:ext cx="400383" cy="17927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4130361" y="4725144"/>
            <a:ext cx="108012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화장실</a:t>
            </a:r>
          </a:p>
        </p:txBody>
      </p:sp>
      <p:sp>
        <p:nvSpPr>
          <p:cNvPr id="102" name="타원 101"/>
          <p:cNvSpPr/>
          <p:nvPr/>
        </p:nvSpPr>
        <p:spPr>
          <a:xfrm>
            <a:off x="5858554" y="348841"/>
            <a:ext cx="286043" cy="283905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M</a:t>
            </a:r>
            <a:endParaRPr lang="ko-KR" altLang="en-US" sz="1400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121849" y="159979"/>
            <a:ext cx="3714708" cy="119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한내로터리</a:t>
            </a:r>
            <a:r>
              <a:rPr lang="en-US" altLang="ko-KR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2800" b="1" dirty="0" err="1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동대동</a:t>
            </a:r>
            <a:r>
              <a:rPr lang="en-US" altLang="ko-KR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algn="ctr"/>
            <a:r>
              <a:rPr lang="ko-KR" altLang="en-US" sz="2800" b="1" dirty="0" err="1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공간배치예시</a:t>
            </a:r>
            <a:r>
              <a:rPr lang="en-US" altLang="ko-KR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</a:t>
            </a:r>
            <a:r>
              <a:rPr lang="en-US" altLang="ko-KR" sz="2800" b="1" dirty="0">
                <a:ln w="3175">
                  <a:noFill/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2800" b="1" dirty="0">
              <a:ln w="3175">
                <a:noFill/>
                <a:prstDash val="solid"/>
              </a:ln>
              <a:solidFill>
                <a:srgbClr val="FFC000"/>
              </a:solidFill>
              <a:effectLst>
                <a:glow rad="1016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7454244" y="3821377"/>
            <a:ext cx="864198" cy="308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>
                <a:ln w="3175">
                  <a:noFill/>
                  <a:prstDash val="solid"/>
                </a:ln>
                <a:solidFill>
                  <a:schemeClr val="tx1"/>
                </a:solidFill>
                <a:effectLst>
                  <a:glow rad="762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회계과</a:t>
            </a:r>
            <a:endParaRPr lang="ko-KR" altLang="en-US" sz="1200" b="1" dirty="0">
              <a:ln w="3175">
                <a:noFill/>
                <a:prstDash val="solid"/>
              </a:ln>
              <a:solidFill>
                <a:schemeClr val="tx1"/>
              </a:solidFill>
              <a:effectLst>
                <a:glow rad="762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919664" y="962080"/>
            <a:ext cx="75374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안내부스</a:t>
            </a:r>
          </a:p>
        </p:txBody>
      </p:sp>
      <p:grpSp>
        <p:nvGrpSpPr>
          <p:cNvPr id="138" name="그룹 137"/>
          <p:cNvGrpSpPr/>
          <p:nvPr/>
        </p:nvGrpSpPr>
        <p:grpSpPr>
          <a:xfrm>
            <a:off x="3785965" y="1552426"/>
            <a:ext cx="1143046" cy="1595554"/>
            <a:chOff x="2261965" y="1552426"/>
            <a:chExt cx="1143046" cy="1595554"/>
          </a:xfrm>
        </p:grpSpPr>
        <p:grpSp>
          <p:nvGrpSpPr>
            <p:cNvPr id="116" name="그룹 115"/>
            <p:cNvGrpSpPr/>
            <p:nvPr/>
          </p:nvGrpSpPr>
          <p:grpSpPr>
            <a:xfrm rot="17080961">
              <a:off x="2269423" y="2926759"/>
              <a:ext cx="213763" cy="228680"/>
              <a:chOff x="2250095" y="3052612"/>
              <a:chExt cx="322966" cy="195458"/>
            </a:xfrm>
          </p:grpSpPr>
          <p:sp>
            <p:nvSpPr>
              <p:cNvPr id="114" name="직사각형 113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15" name="직사각형 114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17" name="그룹 116"/>
            <p:cNvGrpSpPr/>
            <p:nvPr/>
          </p:nvGrpSpPr>
          <p:grpSpPr>
            <a:xfrm rot="17354773">
              <a:off x="2332329" y="2691445"/>
              <a:ext cx="213763" cy="228680"/>
              <a:chOff x="2250095" y="3052612"/>
              <a:chExt cx="322966" cy="195458"/>
            </a:xfrm>
          </p:grpSpPr>
          <p:sp>
            <p:nvSpPr>
              <p:cNvPr id="118" name="직사각형 117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19" name="직사각형 118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20" name="그룹 119"/>
            <p:cNvGrpSpPr/>
            <p:nvPr/>
          </p:nvGrpSpPr>
          <p:grpSpPr>
            <a:xfrm rot="17567028">
              <a:off x="2428077" y="2468922"/>
              <a:ext cx="213763" cy="228680"/>
              <a:chOff x="2250095" y="3052612"/>
              <a:chExt cx="322966" cy="195458"/>
            </a:xfrm>
          </p:grpSpPr>
          <p:sp>
            <p:nvSpPr>
              <p:cNvPr id="121" name="직사각형 120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22" name="직사각형 121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23" name="그룹 122"/>
            <p:cNvGrpSpPr/>
            <p:nvPr/>
          </p:nvGrpSpPr>
          <p:grpSpPr>
            <a:xfrm rot="18252622">
              <a:off x="2540558" y="2241477"/>
              <a:ext cx="213763" cy="228680"/>
              <a:chOff x="2250095" y="3052612"/>
              <a:chExt cx="322966" cy="195458"/>
            </a:xfrm>
          </p:grpSpPr>
          <p:sp>
            <p:nvSpPr>
              <p:cNvPr id="124" name="직사각형 123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25" name="직사각형 124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26" name="그룹 125"/>
            <p:cNvGrpSpPr/>
            <p:nvPr/>
          </p:nvGrpSpPr>
          <p:grpSpPr>
            <a:xfrm rot="18556794">
              <a:off x="2673184" y="2052385"/>
              <a:ext cx="213763" cy="228680"/>
              <a:chOff x="2250095" y="3052612"/>
              <a:chExt cx="322966" cy="195458"/>
            </a:xfrm>
          </p:grpSpPr>
          <p:sp>
            <p:nvSpPr>
              <p:cNvPr id="127" name="직사각형 126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28" name="직사각형 127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29" name="그룹 128"/>
            <p:cNvGrpSpPr/>
            <p:nvPr/>
          </p:nvGrpSpPr>
          <p:grpSpPr>
            <a:xfrm rot="18633102">
              <a:off x="2829781" y="1869589"/>
              <a:ext cx="213763" cy="228680"/>
              <a:chOff x="2250095" y="3052612"/>
              <a:chExt cx="322966" cy="195458"/>
            </a:xfrm>
          </p:grpSpPr>
          <p:sp>
            <p:nvSpPr>
              <p:cNvPr id="130" name="직사각형 129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31" name="직사각형 130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32" name="그룹 131"/>
            <p:cNvGrpSpPr/>
            <p:nvPr/>
          </p:nvGrpSpPr>
          <p:grpSpPr>
            <a:xfrm rot="18896353">
              <a:off x="3000226" y="1700095"/>
              <a:ext cx="213763" cy="228680"/>
              <a:chOff x="2250095" y="3052612"/>
              <a:chExt cx="322966" cy="195458"/>
            </a:xfrm>
          </p:grpSpPr>
          <p:sp>
            <p:nvSpPr>
              <p:cNvPr id="133" name="직사각형 132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34" name="직사각형 133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35" name="그룹 134"/>
            <p:cNvGrpSpPr/>
            <p:nvPr/>
          </p:nvGrpSpPr>
          <p:grpSpPr>
            <a:xfrm rot="19616380">
              <a:off x="3191248" y="1552426"/>
              <a:ext cx="213763" cy="228680"/>
              <a:chOff x="2250095" y="3052612"/>
              <a:chExt cx="322966" cy="195458"/>
            </a:xfrm>
          </p:grpSpPr>
          <p:sp>
            <p:nvSpPr>
              <p:cNvPr id="136" name="직사각형 135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37" name="직사각형 136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</p:grpSp>
      <p:grpSp>
        <p:nvGrpSpPr>
          <p:cNvPr id="139" name="그룹 138"/>
          <p:cNvGrpSpPr/>
          <p:nvPr/>
        </p:nvGrpSpPr>
        <p:grpSpPr>
          <a:xfrm rot="21430322" flipH="1">
            <a:off x="7012077" y="1490925"/>
            <a:ext cx="1143046" cy="1595554"/>
            <a:chOff x="2261965" y="1552426"/>
            <a:chExt cx="1143046" cy="1595554"/>
          </a:xfrm>
        </p:grpSpPr>
        <p:grpSp>
          <p:nvGrpSpPr>
            <p:cNvPr id="140" name="그룹 139"/>
            <p:cNvGrpSpPr/>
            <p:nvPr/>
          </p:nvGrpSpPr>
          <p:grpSpPr>
            <a:xfrm rot="17080961">
              <a:off x="2269423" y="2926759"/>
              <a:ext cx="213763" cy="228680"/>
              <a:chOff x="2250095" y="3052612"/>
              <a:chExt cx="322966" cy="195458"/>
            </a:xfrm>
          </p:grpSpPr>
          <p:sp>
            <p:nvSpPr>
              <p:cNvPr id="162" name="직사각형 161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63" name="직사각형 162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1" name="그룹 140"/>
            <p:cNvGrpSpPr/>
            <p:nvPr/>
          </p:nvGrpSpPr>
          <p:grpSpPr>
            <a:xfrm rot="17354773">
              <a:off x="2332329" y="2691445"/>
              <a:ext cx="213763" cy="228680"/>
              <a:chOff x="2250095" y="3052612"/>
              <a:chExt cx="322966" cy="195458"/>
            </a:xfrm>
          </p:grpSpPr>
          <p:sp>
            <p:nvSpPr>
              <p:cNvPr id="160" name="직사각형 159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61" name="직사각형 160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2" name="그룹 141"/>
            <p:cNvGrpSpPr/>
            <p:nvPr/>
          </p:nvGrpSpPr>
          <p:grpSpPr>
            <a:xfrm rot="17567028">
              <a:off x="2428077" y="2468922"/>
              <a:ext cx="213763" cy="228680"/>
              <a:chOff x="2250095" y="3052612"/>
              <a:chExt cx="322966" cy="195458"/>
            </a:xfrm>
          </p:grpSpPr>
          <p:sp>
            <p:nvSpPr>
              <p:cNvPr id="158" name="직사각형 157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59" name="직사각형 158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3" name="그룹 142"/>
            <p:cNvGrpSpPr/>
            <p:nvPr/>
          </p:nvGrpSpPr>
          <p:grpSpPr>
            <a:xfrm rot="18252622">
              <a:off x="2540558" y="2241477"/>
              <a:ext cx="213763" cy="228680"/>
              <a:chOff x="2250095" y="3052612"/>
              <a:chExt cx="322966" cy="195458"/>
            </a:xfrm>
          </p:grpSpPr>
          <p:sp>
            <p:nvSpPr>
              <p:cNvPr id="156" name="직사각형 155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57" name="직사각형 156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4" name="그룹 143"/>
            <p:cNvGrpSpPr/>
            <p:nvPr/>
          </p:nvGrpSpPr>
          <p:grpSpPr>
            <a:xfrm rot="18556794">
              <a:off x="2673184" y="2052385"/>
              <a:ext cx="213763" cy="228680"/>
              <a:chOff x="2250095" y="3052612"/>
              <a:chExt cx="322966" cy="195458"/>
            </a:xfrm>
          </p:grpSpPr>
          <p:sp>
            <p:nvSpPr>
              <p:cNvPr id="154" name="직사각형 153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55" name="직사각형 154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5" name="그룹 144"/>
            <p:cNvGrpSpPr/>
            <p:nvPr/>
          </p:nvGrpSpPr>
          <p:grpSpPr>
            <a:xfrm rot="18633102">
              <a:off x="2829781" y="1869589"/>
              <a:ext cx="213763" cy="228680"/>
              <a:chOff x="2250095" y="3052612"/>
              <a:chExt cx="322966" cy="195458"/>
            </a:xfrm>
          </p:grpSpPr>
          <p:sp>
            <p:nvSpPr>
              <p:cNvPr id="152" name="직사각형 151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53" name="직사각형 152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6" name="그룹 145"/>
            <p:cNvGrpSpPr/>
            <p:nvPr/>
          </p:nvGrpSpPr>
          <p:grpSpPr>
            <a:xfrm rot="18896353">
              <a:off x="3000226" y="1700095"/>
              <a:ext cx="213763" cy="228680"/>
              <a:chOff x="2250095" y="3052612"/>
              <a:chExt cx="322966" cy="195458"/>
            </a:xfrm>
          </p:grpSpPr>
          <p:sp>
            <p:nvSpPr>
              <p:cNvPr id="150" name="직사각형 149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51" name="직사각형 150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  <p:grpSp>
          <p:nvGrpSpPr>
            <p:cNvPr id="147" name="그룹 146"/>
            <p:cNvGrpSpPr/>
            <p:nvPr/>
          </p:nvGrpSpPr>
          <p:grpSpPr>
            <a:xfrm rot="19616380">
              <a:off x="3191248" y="1552426"/>
              <a:ext cx="213763" cy="228680"/>
              <a:chOff x="2250095" y="3052612"/>
              <a:chExt cx="322966" cy="195458"/>
            </a:xfrm>
          </p:grpSpPr>
          <p:sp>
            <p:nvSpPr>
              <p:cNvPr id="148" name="직사각형 147"/>
              <p:cNvSpPr/>
              <p:nvPr/>
            </p:nvSpPr>
            <p:spPr>
              <a:xfrm>
                <a:off x="2250095" y="3052612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  <p:sp>
            <p:nvSpPr>
              <p:cNvPr id="149" name="직사각형 148"/>
              <p:cNvSpPr/>
              <p:nvPr/>
            </p:nvSpPr>
            <p:spPr>
              <a:xfrm>
                <a:off x="2250095" y="3147444"/>
                <a:ext cx="322966" cy="100626"/>
              </a:xfrm>
              <a:prstGeom prst="rect">
                <a:avLst/>
              </a:prstGeom>
              <a:solidFill>
                <a:schemeClr val="bg1"/>
              </a:solidFill>
              <a:ln w="952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KoPub돋움체 Medium" panose="00000600000000000000" pitchFamily="2" charset="-127"/>
                  <a:ea typeface="KoPub돋움체 Medium" panose="00000600000000000000" pitchFamily="2" charset="-127"/>
                </a:endParaRPr>
              </a:p>
            </p:txBody>
          </p:sp>
        </p:grpSp>
      </p:grpSp>
      <p:grpSp>
        <p:nvGrpSpPr>
          <p:cNvPr id="172" name="그룹 171"/>
          <p:cNvGrpSpPr/>
          <p:nvPr/>
        </p:nvGrpSpPr>
        <p:grpSpPr>
          <a:xfrm>
            <a:off x="3899677" y="1679603"/>
            <a:ext cx="1527021" cy="1529094"/>
            <a:chOff x="2375676" y="1679603"/>
            <a:chExt cx="1527021" cy="1529094"/>
          </a:xfrm>
        </p:grpSpPr>
        <p:sp>
          <p:nvSpPr>
            <p:cNvPr id="164" name="직사각형 163"/>
            <p:cNvSpPr/>
            <p:nvPr/>
          </p:nvSpPr>
          <p:spPr>
            <a:xfrm>
              <a:off x="2375676" y="3001963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웅천읍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65" name="직사각형 164"/>
            <p:cNvSpPr/>
            <p:nvPr/>
          </p:nvSpPr>
          <p:spPr>
            <a:xfrm>
              <a:off x="2421832" y="2776273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주포면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66" name="직사각형 165"/>
            <p:cNvSpPr/>
            <p:nvPr/>
          </p:nvSpPr>
          <p:spPr>
            <a:xfrm>
              <a:off x="2480981" y="2560715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주교면</a:t>
              </a:r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2611267" y="2353685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오천면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68" name="직사각형 167"/>
            <p:cNvSpPr/>
            <p:nvPr/>
          </p:nvSpPr>
          <p:spPr>
            <a:xfrm>
              <a:off x="2758156" y="2155436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천북면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69" name="직사각형 168"/>
            <p:cNvSpPr/>
            <p:nvPr/>
          </p:nvSpPr>
          <p:spPr>
            <a:xfrm>
              <a:off x="2896749" y="2000023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청소면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70" name="직사각형 169"/>
            <p:cNvSpPr/>
            <p:nvPr/>
          </p:nvSpPr>
          <p:spPr>
            <a:xfrm>
              <a:off x="3051244" y="1826282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 err="1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청라면</a:t>
              </a:r>
              <a:endPara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endParaRPr>
            </a:p>
          </p:txBody>
        </p:sp>
        <p:sp>
          <p:nvSpPr>
            <p:cNvPr id="171" name="직사각형 170"/>
            <p:cNvSpPr/>
            <p:nvPr/>
          </p:nvSpPr>
          <p:spPr>
            <a:xfrm>
              <a:off x="3259622" y="1679603"/>
              <a:ext cx="643075" cy="20673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effectLst>
                    <a:glow rad="88900">
                      <a:schemeClr val="tx1"/>
                    </a:glo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</a:rPr>
                <a:t>남포면</a:t>
              </a:r>
            </a:p>
          </p:txBody>
        </p:sp>
      </p:grpSp>
      <p:sp>
        <p:nvSpPr>
          <p:cNvPr id="174" name="직사각형 173"/>
          <p:cNvSpPr/>
          <p:nvPr/>
        </p:nvSpPr>
        <p:spPr>
          <a:xfrm flipH="1">
            <a:off x="7414708" y="2933686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대천</a:t>
            </a:r>
            <a:r>
              <a:rPr lang="en-US" altLang="ko-KR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5</a:t>
            </a:r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</a:t>
            </a:r>
          </a:p>
        </p:txBody>
      </p:sp>
      <p:sp>
        <p:nvSpPr>
          <p:cNvPr id="175" name="직사각형 174"/>
          <p:cNvSpPr/>
          <p:nvPr/>
        </p:nvSpPr>
        <p:spPr>
          <a:xfrm flipH="1">
            <a:off x="7334048" y="2707996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대천</a:t>
            </a:r>
            <a:r>
              <a:rPr lang="en-US" altLang="ko-KR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4</a:t>
            </a:r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</a:t>
            </a:r>
          </a:p>
        </p:txBody>
      </p:sp>
      <p:sp>
        <p:nvSpPr>
          <p:cNvPr id="176" name="직사각형 175"/>
          <p:cNvSpPr/>
          <p:nvPr/>
        </p:nvSpPr>
        <p:spPr>
          <a:xfrm flipH="1">
            <a:off x="7240395" y="2483812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대천</a:t>
            </a:r>
            <a:r>
              <a:rPr lang="en-US" altLang="ko-KR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3</a:t>
            </a:r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</a:t>
            </a:r>
          </a:p>
        </p:txBody>
      </p:sp>
      <p:sp>
        <p:nvSpPr>
          <p:cNvPr id="177" name="직사각형 176"/>
          <p:cNvSpPr/>
          <p:nvPr/>
        </p:nvSpPr>
        <p:spPr>
          <a:xfrm flipH="1">
            <a:off x="7135987" y="2294034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대천</a:t>
            </a:r>
            <a:r>
              <a:rPr lang="en-US" altLang="ko-KR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</a:t>
            </a:r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</a:t>
            </a:r>
          </a:p>
        </p:txBody>
      </p:sp>
      <p:sp>
        <p:nvSpPr>
          <p:cNvPr id="178" name="직사각형 177"/>
          <p:cNvSpPr/>
          <p:nvPr/>
        </p:nvSpPr>
        <p:spPr>
          <a:xfrm flipH="1">
            <a:off x="7006350" y="2121663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대천</a:t>
            </a:r>
            <a:r>
              <a:rPr lang="en-US" altLang="ko-KR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000" dirty="0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</a:t>
            </a:r>
          </a:p>
        </p:txBody>
      </p:sp>
      <p:sp>
        <p:nvSpPr>
          <p:cNvPr id="179" name="직사각형 178"/>
          <p:cNvSpPr/>
          <p:nvPr/>
        </p:nvSpPr>
        <p:spPr>
          <a:xfrm flipH="1">
            <a:off x="6885009" y="1966250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성주면</a:t>
            </a:r>
            <a:endParaRPr lang="ko-KR" altLang="en-US" sz="1000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80" name="직사각형 179"/>
          <p:cNvSpPr/>
          <p:nvPr/>
        </p:nvSpPr>
        <p:spPr>
          <a:xfrm flipH="1">
            <a:off x="6739140" y="1809761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미산면</a:t>
            </a:r>
            <a:endParaRPr lang="ko-KR" altLang="en-US" sz="1000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81" name="직사각형 180"/>
          <p:cNvSpPr/>
          <p:nvPr/>
        </p:nvSpPr>
        <p:spPr>
          <a:xfrm flipH="1">
            <a:off x="6504884" y="1663082"/>
            <a:ext cx="643075" cy="206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>
                <a:effectLst>
                  <a:glow rad="88900">
                    <a:schemeClr val="tx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주산면</a:t>
            </a:r>
            <a:endParaRPr lang="ko-KR" altLang="en-US" sz="1000" dirty="0">
              <a:effectLst>
                <a:glow rad="88900">
                  <a:schemeClr val="tx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5246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4890</TotalTime>
  <Words>190</Words>
  <Application>Microsoft Office PowerPoint</Application>
  <PresentationFormat>와이드스크린</PresentationFormat>
  <Paragraphs>110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HY헤드라인M</vt:lpstr>
      <vt:lpstr>KoPub돋움체 Medium</vt:lpstr>
      <vt:lpstr>Yoon 윤고딕 530_TT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lyu hyosang</cp:lastModifiedBy>
  <cp:revision>30</cp:revision>
  <dcterms:created xsi:type="dcterms:W3CDTF">2017-11-13T10:32:15Z</dcterms:created>
  <dcterms:modified xsi:type="dcterms:W3CDTF">2023-05-19T06:47:44Z</dcterms:modified>
</cp:coreProperties>
</file>