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585D56-8DE4-4728-8D2F-71CD9EBDC4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0CFA3D9-FD8B-4572-A1F2-0A99A1E289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4EA1A5-2FCE-4894-B577-E74B666E7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207F3A7-B971-4FA4-ACB2-CE40C1C9D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B33583-772C-4D26-A923-EE9F52BA3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1974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0DF14C-FE22-4CC3-9D12-187723344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CE5730D-93D8-4085-897E-70D065AE9C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DC3E6D-8941-451B-8DA4-7C18D067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4852484-F99B-4595-96C4-6B4DAF9C7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3786077-B14F-4C8D-AD0F-834D1B4C6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3846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16685E-63DD-4776-9D7B-E7D653ABA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B892434-753A-4E1A-8351-BDA96A53F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FB1F97-CDAD-4389-AC02-4E03C3D0C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EA92274-2BAD-4CF7-A447-0E4424A60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3A318E1-D5A2-4CA8-9928-5DC94C9DA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2535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CFEAD2-AD98-4C6A-8439-3E032AE57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FA16718-0FB2-4389-B517-6FA9F81789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F222217-E8F3-47EC-B08D-8C93E7DC83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FC41FBB-3FA2-4009-AED8-D287F6218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6215442-4B3D-4E53-839D-33E52BA45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B4BA4C0-502B-4C30-84CD-E65CD851A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4124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83DB91-392A-4220-9E57-EACA272BC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A7FB687-EFBC-490F-806D-4F6DDC0D4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536B711-432E-4FB3-887E-844CB1BED7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55C4C59-432E-4CEE-95C8-55A821F1F8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554161B-8D14-47DA-AAAF-FA25E08CDA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7FF62FF-8A98-4C06-8201-FF06DC98A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F344322-7E8E-453B-8F5E-5D399F0E0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63449C3D-0592-48F8-8A77-0BD5F9C2C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9842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AB1A5E-15D6-4AEC-9DCB-C97A3EFAB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8F69748-0B91-4366-9770-51E1CFA78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81A1B8F-D036-4C5B-97DE-B5E2AD242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C77D5A5-DEAC-4C64-9CF6-15B4FED79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3793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15AE140-516D-475F-B4A3-8D362E694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C1DC46D-B1F6-4430-9F74-96044805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BB7C4AB-9092-4435-B6DE-8D422DED2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087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521537-5263-4976-A306-A56E0C9A2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ADCFB6C-EB76-46E2-B2A6-B3EDB58B95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F287F06-4640-4FC2-AD4A-E33DE83B92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3C58E72-62BE-4E6D-A761-E1F425566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4029676-5B39-4408-8734-6E7155D82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71F46E5-340E-4909-92CB-617D6A34E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8190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9BF3D2-0D5B-42B8-9CD8-3BCE2A273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CB106CA-D7D0-4E3C-B3BA-2954C5FB62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C5C2E4A-4F9B-42BC-8B7E-7E66A8A412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693C02-54E9-4C88-AB73-9E6ADB02D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E9D6277-BFCA-4137-AA74-6D90F6CC7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1ACF65D-3034-4AD7-8E28-E20B3DAFF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8086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9A84AD-DC7D-44F6-B83D-CFD9A82E0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7451E20-AA72-43C2-8A04-432DB87178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B3EDF6C-DE10-4FE4-B56F-5A1B9B54C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55C2C51-FB34-44D7-BA01-C8D7D4B17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91B0EF2-F1A7-4B6C-8C90-C0C7454FB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7684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6946DBF-5C99-4D2F-A7C6-2F9A79E2E0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675F538-4F37-435B-961A-7F1250A95F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28B9954-DB32-4023-B772-D407EEF8B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0EAC891-5A4F-4F2A-82B7-C384E9CB6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606E22-CFC8-4A22-86C4-B940D88FB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8278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0E5228D-3827-4D67-A2ED-34DA04F5E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104B04-EDCD-4D46-B6EC-28E3FC4E4D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E690F4D-245C-4472-847A-AA6BB5EE1E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E0951-06BB-410D-A6CE-EAD64BF684AD}" type="datetimeFigureOut">
              <a:rPr lang="ko-KR" altLang="en-US" smtClean="0"/>
              <a:t>2024-03-26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6F773F1-2666-403C-BDDB-9D8EF1D19A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28954D-4606-457D-B586-530299544F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7294F-FDE3-44EE-BC30-A9061AF329B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7452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D3C3B89-CF4E-4631-959A-38D2A75C4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" t="20163" r="27736" b="10654"/>
          <a:stretch/>
        </p:blipFill>
        <p:spPr>
          <a:xfrm rot="5400000">
            <a:off x="2598622" y="-2495106"/>
            <a:ext cx="6858000" cy="11848212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D2E7EEA1-3DE2-4D0C-AA58-E91BF1DB0566}"/>
              </a:ext>
            </a:extLst>
          </p:cNvPr>
          <p:cNvSpPr/>
          <p:nvPr/>
        </p:nvSpPr>
        <p:spPr>
          <a:xfrm rot="19963442">
            <a:off x="9240507" y="1820608"/>
            <a:ext cx="1377009" cy="1688558"/>
          </a:xfrm>
          <a:prstGeom prst="rect">
            <a:avLst/>
          </a:prstGeom>
          <a:solidFill>
            <a:srgbClr val="FF7C80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7" name="모서리가 둥근 직사각형 29">
            <a:extLst>
              <a:ext uri="{FF2B5EF4-FFF2-40B4-BE49-F238E27FC236}">
                <a16:creationId xmlns:a16="http://schemas.microsoft.com/office/drawing/2014/main" id="{6A19171C-C351-4CBD-A10F-F644F366A3DA}"/>
              </a:ext>
            </a:extLst>
          </p:cNvPr>
          <p:cNvSpPr/>
          <p:nvPr/>
        </p:nvSpPr>
        <p:spPr>
          <a:xfrm>
            <a:off x="9425721" y="2470950"/>
            <a:ext cx="938830" cy="40776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일반존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94A6A37-81EE-4330-AEE2-6D4FB01D06AF}"/>
              </a:ext>
            </a:extLst>
          </p:cNvPr>
          <p:cNvSpPr/>
          <p:nvPr/>
        </p:nvSpPr>
        <p:spPr>
          <a:xfrm rot="19963442">
            <a:off x="8686689" y="1234688"/>
            <a:ext cx="1352316" cy="666762"/>
          </a:xfrm>
          <a:prstGeom prst="rect">
            <a:avLst/>
          </a:prstGeom>
          <a:solidFill>
            <a:srgbClr val="00CCFF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9" name="모서리가 둥근 직사각형 29">
            <a:extLst>
              <a:ext uri="{FF2B5EF4-FFF2-40B4-BE49-F238E27FC236}">
                <a16:creationId xmlns:a16="http://schemas.microsoft.com/office/drawing/2014/main" id="{BC3963AD-8B5A-4926-ACC0-917ED1A29329}"/>
              </a:ext>
            </a:extLst>
          </p:cNvPr>
          <p:cNvSpPr/>
          <p:nvPr/>
        </p:nvSpPr>
        <p:spPr>
          <a:xfrm>
            <a:off x="8561051" y="1563624"/>
            <a:ext cx="1543773" cy="212998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매표 및 대기공간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0" name="모서리가 둥근 직사각형 29">
            <a:extLst>
              <a:ext uri="{FF2B5EF4-FFF2-40B4-BE49-F238E27FC236}">
                <a16:creationId xmlns:a16="http://schemas.microsoft.com/office/drawing/2014/main" id="{58624A29-4F9E-4E9C-BCDE-CB38FE2EDE99}"/>
              </a:ext>
            </a:extLst>
          </p:cNvPr>
          <p:cNvSpPr/>
          <p:nvPr/>
        </p:nvSpPr>
        <p:spPr>
          <a:xfrm>
            <a:off x="7818015" y="2357796"/>
            <a:ext cx="934587" cy="537022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숲속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가족쉼터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1" name="모서리가 둥근 직사각형 29">
            <a:extLst>
              <a:ext uri="{FF2B5EF4-FFF2-40B4-BE49-F238E27FC236}">
                <a16:creationId xmlns:a16="http://schemas.microsoft.com/office/drawing/2014/main" id="{54B7EA24-10DC-4055-93CF-31CFCE1C58F1}"/>
              </a:ext>
            </a:extLst>
          </p:cNvPr>
          <p:cNvSpPr/>
          <p:nvPr/>
        </p:nvSpPr>
        <p:spPr>
          <a:xfrm>
            <a:off x="8604637" y="3394470"/>
            <a:ext cx="959365" cy="4232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탈의실 및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샤워장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060CC125-AD5D-4EFD-8102-37FEA65F6C6E}"/>
              </a:ext>
            </a:extLst>
          </p:cNvPr>
          <p:cNvSpPr/>
          <p:nvPr/>
        </p:nvSpPr>
        <p:spPr>
          <a:xfrm rot="20869481">
            <a:off x="6537426" y="2205884"/>
            <a:ext cx="1097295" cy="749444"/>
          </a:xfrm>
          <a:prstGeom prst="roundRect">
            <a:avLst/>
          </a:prstGeom>
          <a:solidFill>
            <a:srgbClr val="FF3399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29">
            <a:extLst>
              <a:ext uri="{FF2B5EF4-FFF2-40B4-BE49-F238E27FC236}">
                <a16:creationId xmlns:a16="http://schemas.microsoft.com/office/drawing/2014/main" id="{CAA515C5-B1D3-46AF-97CC-845E4D918AB4}"/>
              </a:ext>
            </a:extLst>
          </p:cNvPr>
          <p:cNvSpPr/>
          <p:nvPr/>
        </p:nvSpPr>
        <p:spPr>
          <a:xfrm rot="16200000">
            <a:off x="1147727" y="4453012"/>
            <a:ext cx="1165309" cy="449409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특설무대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16" name="모서리가 둥근 직사각형 29">
            <a:extLst>
              <a:ext uri="{FF2B5EF4-FFF2-40B4-BE49-F238E27FC236}">
                <a16:creationId xmlns:a16="http://schemas.microsoft.com/office/drawing/2014/main" id="{4E929ED0-0ED3-4ADB-B985-D78B1DD14B62}"/>
              </a:ext>
            </a:extLst>
          </p:cNvPr>
          <p:cNvSpPr/>
          <p:nvPr/>
        </p:nvSpPr>
        <p:spPr>
          <a:xfrm>
            <a:off x="8561051" y="117409"/>
            <a:ext cx="938831" cy="423276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머드케어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(</a:t>
            </a:r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머드관</a:t>
            </a:r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2</a:t>
            </a:r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층</a:t>
            </a:r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)</a:t>
            </a:r>
          </a:p>
        </p:txBody>
      </p:sp>
      <p:sp>
        <p:nvSpPr>
          <p:cNvPr id="18" name="모서리가 둥근 직사각형 29">
            <a:extLst>
              <a:ext uri="{FF2B5EF4-FFF2-40B4-BE49-F238E27FC236}">
                <a16:creationId xmlns:a16="http://schemas.microsoft.com/office/drawing/2014/main" id="{D9CDBC18-C356-4237-9125-46E9901D46CA}"/>
              </a:ext>
            </a:extLst>
          </p:cNvPr>
          <p:cNvSpPr/>
          <p:nvPr/>
        </p:nvSpPr>
        <p:spPr>
          <a:xfrm>
            <a:off x="6385142" y="2392826"/>
            <a:ext cx="1346634" cy="373497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강철머드챌린지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  <a:p>
            <a:pPr algn="ctr"/>
            <a:r>
              <a: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START &amp; GOAL</a:t>
            </a:r>
          </a:p>
        </p:txBody>
      </p:sp>
      <p:sp>
        <p:nvSpPr>
          <p:cNvPr id="34" name="자유형: 도형 33">
            <a:extLst>
              <a:ext uri="{FF2B5EF4-FFF2-40B4-BE49-F238E27FC236}">
                <a16:creationId xmlns:a16="http://schemas.microsoft.com/office/drawing/2014/main" id="{A4ECB6C1-4C23-4C0D-BCDF-822649A0375B}"/>
              </a:ext>
            </a:extLst>
          </p:cNvPr>
          <p:cNvSpPr/>
          <p:nvPr/>
        </p:nvSpPr>
        <p:spPr>
          <a:xfrm>
            <a:off x="9643888" y="3138502"/>
            <a:ext cx="1731694" cy="1535342"/>
          </a:xfrm>
          <a:custGeom>
            <a:avLst/>
            <a:gdLst>
              <a:gd name="connsiteX0" fmla="*/ 2044460 w 2631056"/>
              <a:gd name="connsiteY0" fmla="*/ 0 h 1716657"/>
              <a:gd name="connsiteX1" fmla="*/ 828136 w 2631056"/>
              <a:gd name="connsiteY1" fmla="*/ 612476 h 1716657"/>
              <a:gd name="connsiteX2" fmla="*/ 1052422 w 2631056"/>
              <a:gd name="connsiteY2" fmla="*/ 1026544 h 1716657"/>
              <a:gd name="connsiteX3" fmla="*/ 0 w 2631056"/>
              <a:gd name="connsiteY3" fmla="*/ 1061049 h 1716657"/>
              <a:gd name="connsiteX4" fmla="*/ 43132 w 2631056"/>
              <a:gd name="connsiteY4" fmla="*/ 1716657 h 1716657"/>
              <a:gd name="connsiteX5" fmla="*/ 1285336 w 2631056"/>
              <a:gd name="connsiteY5" fmla="*/ 1699404 h 1716657"/>
              <a:gd name="connsiteX6" fmla="*/ 2631056 w 2631056"/>
              <a:gd name="connsiteY6" fmla="*/ 974785 h 1716657"/>
              <a:gd name="connsiteX7" fmla="*/ 2044460 w 2631056"/>
              <a:gd name="connsiteY7" fmla="*/ 0 h 1716657"/>
              <a:gd name="connsiteX0" fmla="*/ 2044460 w 2631056"/>
              <a:gd name="connsiteY0" fmla="*/ 0 h 1716657"/>
              <a:gd name="connsiteX1" fmla="*/ 828136 w 2631056"/>
              <a:gd name="connsiteY1" fmla="*/ 612476 h 1716657"/>
              <a:gd name="connsiteX2" fmla="*/ 992037 w 2631056"/>
              <a:gd name="connsiteY2" fmla="*/ 1009754 h 1716657"/>
              <a:gd name="connsiteX3" fmla="*/ 0 w 2631056"/>
              <a:gd name="connsiteY3" fmla="*/ 1061049 h 1716657"/>
              <a:gd name="connsiteX4" fmla="*/ 43132 w 2631056"/>
              <a:gd name="connsiteY4" fmla="*/ 1716657 h 1716657"/>
              <a:gd name="connsiteX5" fmla="*/ 1285336 w 2631056"/>
              <a:gd name="connsiteY5" fmla="*/ 1699404 h 1716657"/>
              <a:gd name="connsiteX6" fmla="*/ 2631056 w 2631056"/>
              <a:gd name="connsiteY6" fmla="*/ 974785 h 1716657"/>
              <a:gd name="connsiteX7" fmla="*/ 2044460 w 2631056"/>
              <a:gd name="connsiteY7" fmla="*/ 0 h 1716657"/>
              <a:gd name="connsiteX0" fmla="*/ 2044460 w 2631056"/>
              <a:gd name="connsiteY0" fmla="*/ 0 h 1716657"/>
              <a:gd name="connsiteX1" fmla="*/ 828136 w 2631056"/>
              <a:gd name="connsiteY1" fmla="*/ 612476 h 1716657"/>
              <a:gd name="connsiteX2" fmla="*/ 992037 w 2631056"/>
              <a:gd name="connsiteY2" fmla="*/ 1034940 h 1716657"/>
              <a:gd name="connsiteX3" fmla="*/ 0 w 2631056"/>
              <a:gd name="connsiteY3" fmla="*/ 1061049 h 1716657"/>
              <a:gd name="connsiteX4" fmla="*/ 43132 w 2631056"/>
              <a:gd name="connsiteY4" fmla="*/ 1716657 h 1716657"/>
              <a:gd name="connsiteX5" fmla="*/ 1285336 w 2631056"/>
              <a:gd name="connsiteY5" fmla="*/ 1699404 h 1716657"/>
              <a:gd name="connsiteX6" fmla="*/ 2631056 w 2631056"/>
              <a:gd name="connsiteY6" fmla="*/ 974785 h 1716657"/>
              <a:gd name="connsiteX7" fmla="*/ 2044460 w 2631056"/>
              <a:gd name="connsiteY7" fmla="*/ 0 h 1716657"/>
              <a:gd name="connsiteX0" fmla="*/ 2044460 w 2631056"/>
              <a:gd name="connsiteY0" fmla="*/ 0 h 1716657"/>
              <a:gd name="connsiteX1" fmla="*/ 828136 w 2631056"/>
              <a:gd name="connsiteY1" fmla="*/ 612476 h 1716657"/>
              <a:gd name="connsiteX2" fmla="*/ 992037 w 2631056"/>
              <a:gd name="connsiteY2" fmla="*/ 1034940 h 1716657"/>
              <a:gd name="connsiteX3" fmla="*/ 0 w 2631056"/>
              <a:gd name="connsiteY3" fmla="*/ 1019073 h 1716657"/>
              <a:gd name="connsiteX4" fmla="*/ 43132 w 2631056"/>
              <a:gd name="connsiteY4" fmla="*/ 1716657 h 1716657"/>
              <a:gd name="connsiteX5" fmla="*/ 1285336 w 2631056"/>
              <a:gd name="connsiteY5" fmla="*/ 1699404 h 1716657"/>
              <a:gd name="connsiteX6" fmla="*/ 2631056 w 2631056"/>
              <a:gd name="connsiteY6" fmla="*/ 974785 h 1716657"/>
              <a:gd name="connsiteX7" fmla="*/ 2044460 w 2631056"/>
              <a:gd name="connsiteY7" fmla="*/ 0 h 1716657"/>
              <a:gd name="connsiteX0" fmla="*/ 2044460 w 2631056"/>
              <a:gd name="connsiteY0" fmla="*/ 0 h 1716657"/>
              <a:gd name="connsiteX1" fmla="*/ 828136 w 2631056"/>
              <a:gd name="connsiteY1" fmla="*/ 612476 h 1716657"/>
              <a:gd name="connsiteX2" fmla="*/ 992037 w 2631056"/>
              <a:gd name="connsiteY2" fmla="*/ 1034940 h 1716657"/>
              <a:gd name="connsiteX3" fmla="*/ 0 w 2631056"/>
              <a:gd name="connsiteY3" fmla="*/ 1019073 h 1716657"/>
              <a:gd name="connsiteX4" fmla="*/ 8626 w 2631056"/>
              <a:gd name="connsiteY4" fmla="*/ 1716657 h 1716657"/>
              <a:gd name="connsiteX5" fmla="*/ 1285336 w 2631056"/>
              <a:gd name="connsiteY5" fmla="*/ 1699404 h 1716657"/>
              <a:gd name="connsiteX6" fmla="*/ 2631056 w 2631056"/>
              <a:gd name="connsiteY6" fmla="*/ 974785 h 1716657"/>
              <a:gd name="connsiteX7" fmla="*/ 2044460 w 2631056"/>
              <a:gd name="connsiteY7" fmla="*/ 0 h 1716657"/>
              <a:gd name="connsiteX0" fmla="*/ 2044460 w 2631056"/>
              <a:gd name="connsiteY0" fmla="*/ 0 h 1716657"/>
              <a:gd name="connsiteX1" fmla="*/ 785004 w 2631056"/>
              <a:gd name="connsiteY1" fmla="*/ 620871 h 1716657"/>
              <a:gd name="connsiteX2" fmla="*/ 992037 w 2631056"/>
              <a:gd name="connsiteY2" fmla="*/ 1034940 h 1716657"/>
              <a:gd name="connsiteX3" fmla="*/ 0 w 2631056"/>
              <a:gd name="connsiteY3" fmla="*/ 1019073 h 1716657"/>
              <a:gd name="connsiteX4" fmla="*/ 8626 w 2631056"/>
              <a:gd name="connsiteY4" fmla="*/ 1716657 h 1716657"/>
              <a:gd name="connsiteX5" fmla="*/ 1285336 w 2631056"/>
              <a:gd name="connsiteY5" fmla="*/ 1699404 h 1716657"/>
              <a:gd name="connsiteX6" fmla="*/ 2631056 w 2631056"/>
              <a:gd name="connsiteY6" fmla="*/ 974785 h 1716657"/>
              <a:gd name="connsiteX7" fmla="*/ 2044460 w 2631056"/>
              <a:gd name="connsiteY7" fmla="*/ 0 h 1716657"/>
              <a:gd name="connsiteX0" fmla="*/ 2044460 w 2631056"/>
              <a:gd name="connsiteY0" fmla="*/ 0 h 1716657"/>
              <a:gd name="connsiteX1" fmla="*/ 871269 w 2631056"/>
              <a:gd name="connsiteY1" fmla="*/ 788775 h 1716657"/>
              <a:gd name="connsiteX2" fmla="*/ 992037 w 2631056"/>
              <a:gd name="connsiteY2" fmla="*/ 1034940 h 1716657"/>
              <a:gd name="connsiteX3" fmla="*/ 0 w 2631056"/>
              <a:gd name="connsiteY3" fmla="*/ 1019073 h 1716657"/>
              <a:gd name="connsiteX4" fmla="*/ 8626 w 2631056"/>
              <a:gd name="connsiteY4" fmla="*/ 1716657 h 1716657"/>
              <a:gd name="connsiteX5" fmla="*/ 1285336 w 2631056"/>
              <a:gd name="connsiteY5" fmla="*/ 1699404 h 1716657"/>
              <a:gd name="connsiteX6" fmla="*/ 2631056 w 2631056"/>
              <a:gd name="connsiteY6" fmla="*/ 974785 h 1716657"/>
              <a:gd name="connsiteX7" fmla="*/ 2044460 w 2631056"/>
              <a:gd name="connsiteY7" fmla="*/ 0 h 1716657"/>
              <a:gd name="connsiteX0" fmla="*/ 2165229 w 2631056"/>
              <a:gd name="connsiteY0" fmla="*/ 0 h 1557149"/>
              <a:gd name="connsiteX1" fmla="*/ 871269 w 2631056"/>
              <a:gd name="connsiteY1" fmla="*/ 629267 h 1557149"/>
              <a:gd name="connsiteX2" fmla="*/ 992037 w 2631056"/>
              <a:gd name="connsiteY2" fmla="*/ 875432 h 1557149"/>
              <a:gd name="connsiteX3" fmla="*/ 0 w 2631056"/>
              <a:gd name="connsiteY3" fmla="*/ 859565 h 1557149"/>
              <a:gd name="connsiteX4" fmla="*/ 8626 w 2631056"/>
              <a:gd name="connsiteY4" fmla="*/ 1557149 h 1557149"/>
              <a:gd name="connsiteX5" fmla="*/ 1285336 w 2631056"/>
              <a:gd name="connsiteY5" fmla="*/ 1539896 h 1557149"/>
              <a:gd name="connsiteX6" fmla="*/ 2631056 w 2631056"/>
              <a:gd name="connsiteY6" fmla="*/ 815277 h 1557149"/>
              <a:gd name="connsiteX7" fmla="*/ 2165229 w 2631056"/>
              <a:gd name="connsiteY7" fmla="*/ 0 h 1557149"/>
              <a:gd name="connsiteX0" fmla="*/ 2165229 w 2648309"/>
              <a:gd name="connsiteY0" fmla="*/ 0 h 1557149"/>
              <a:gd name="connsiteX1" fmla="*/ 871269 w 2648309"/>
              <a:gd name="connsiteY1" fmla="*/ 629267 h 1557149"/>
              <a:gd name="connsiteX2" fmla="*/ 992037 w 2648309"/>
              <a:gd name="connsiteY2" fmla="*/ 875432 h 1557149"/>
              <a:gd name="connsiteX3" fmla="*/ 0 w 2648309"/>
              <a:gd name="connsiteY3" fmla="*/ 859565 h 1557149"/>
              <a:gd name="connsiteX4" fmla="*/ 8626 w 2648309"/>
              <a:gd name="connsiteY4" fmla="*/ 1557149 h 1557149"/>
              <a:gd name="connsiteX5" fmla="*/ 1285336 w 2648309"/>
              <a:gd name="connsiteY5" fmla="*/ 1539896 h 1557149"/>
              <a:gd name="connsiteX6" fmla="*/ 2648309 w 2648309"/>
              <a:gd name="connsiteY6" fmla="*/ 865649 h 1557149"/>
              <a:gd name="connsiteX7" fmla="*/ 2165229 w 2648309"/>
              <a:gd name="connsiteY7" fmla="*/ 0 h 1557149"/>
              <a:gd name="connsiteX0" fmla="*/ 2165229 w 2648309"/>
              <a:gd name="connsiteY0" fmla="*/ 0 h 2502655"/>
              <a:gd name="connsiteX1" fmla="*/ 871269 w 2648309"/>
              <a:gd name="connsiteY1" fmla="*/ 629267 h 2502655"/>
              <a:gd name="connsiteX2" fmla="*/ 992037 w 2648309"/>
              <a:gd name="connsiteY2" fmla="*/ 875432 h 2502655"/>
              <a:gd name="connsiteX3" fmla="*/ 0 w 2648309"/>
              <a:gd name="connsiteY3" fmla="*/ 859565 h 2502655"/>
              <a:gd name="connsiteX4" fmla="*/ 1265926 w 2648309"/>
              <a:gd name="connsiteY4" fmla="*/ 2502655 h 2502655"/>
              <a:gd name="connsiteX5" fmla="*/ 1285336 w 2648309"/>
              <a:gd name="connsiteY5" fmla="*/ 1539896 h 2502655"/>
              <a:gd name="connsiteX6" fmla="*/ 2648309 w 2648309"/>
              <a:gd name="connsiteY6" fmla="*/ 865649 h 2502655"/>
              <a:gd name="connsiteX7" fmla="*/ 2165229 w 2648309"/>
              <a:gd name="connsiteY7" fmla="*/ 0 h 2502655"/>
              <a:gd name="connsiteX0" fmla="*/ 2165229 w 2648309"/>
              <a:gd name="connsiteY0" fmla="*/ 0 h 2502655"/>
              <a:gd name="connsiteX1" fmla="*/ 871269 w 2648309"/>
              <a:gd name="connsiteY1" fmla="*/ 629267 h 2502655"/>
              <a:gd name="connsiteX2" fmla="*/ 992037 w 2648309"/>
              <a:gd name="connsiteY2" fmla="*/ 875432 h 2502655"/>
              <a:gd name="connsiteX3" fmla="*/ 0 w 2648309"/>
              <a:gd name="connsiteY3" fmla="*/ 859565 h 2502655"/>
              <a:gd name="connsiteX4" fmla="*/ 750102 w 2648309"/>
              <a:gd name="connsiteY4" fmla="*/ 1840015 h 2502655"/>
              <a:gd name="connsiteX5" fmla="*/ 1265926 w 2648309"/>
              <a:gd name="connsiteY5" fmla="*/ 2502655 h 2502655"/>
              <a:gd name="connsiteX6" fmla="*/ 1285336 w 2648309"/>
              <a:gd name="connsiteY6" fmla="*/ 1539896 h 2502655"/>
              <a:gd name="connsiteX7" fmla="*/ 2648309 w 2648309"/>
              <a:gd name="connsiteY7" fmla="*/ 865649 h 2502655"/>
              <a:gd name="connsiteX8" fmla="*/ 2165229 w 2648309"/>
              <a:gd name="connsiteY8" fmla="*/ 0 h 2502655"/>
              <a:gd name="connsiteX0" fmla="*/ 2165229 w 2648309"/>
              <a:gd name="connsiteY0" fmla="*/ 0 h 2502655"/>
              <a:gd name="connsiteX1" fmla="*/ 871269 w 2648309"/>
              <a:gd name="connsiteY1" fmla="*/ 629267 h 2502655"/>
              <a:gd name="connsiteX2" fmla="*/ 992037 w 2648309"/>
              <a:gd name="connsiteY2" fmla="*/ 875432 h 2502655"/>
              <a:gd name="connsiteX3" fmla="*/ 0 w 2648309"/>
              <a:gd name="connsiteY3" fmla="*/ 859565 h 2502655"/>
              <a:gd name="connsiteX4" fmla="*/ 626277 w 2648309"/>
              <a:gd name="connsiteY4" fmla="*/ 2470353 h 2502655"/>
              <a:gd name="connsiteX5" fmla="*/ 1265926 w 2648309"/>
              <a:gd name="connsiteY5" fmla="*/ 2502655 h 2502655"/>
              <a:gd name="connsiteX6" fmla="*/ 1285336 w 2648309"/>
              <a:gd name="connsiteY6" fmla="*/ 1539896 h 2502655"/>
              <a:gd name="connsiteX7" fmla="*/ 2648309 w 2648309"/>
              <a:gd name="connsiteY7" fmla="*/ 865649 h 2502655"/>
              <a:gd name="connsiteX8" fmla="*/ 2165229 w 2648309"/>
              <a:gd name="connsiteY8" fmla="*/ 0 h 2502655"/>
              <a:gd name="connsiteX0" fmla="*/ 1574679 w 2057759"/>
              <a:gd name="connsiteY0" fmla="*/ 0 h 2502655"/>
              <a:gd name="connsiteX1" fmla="*/ 280719 w 2057759"/>
              <a:gd name="connsiteY1" fmla="*/ 629267 h 2502655"/>
              <a:gd name="connsiteX2" fmla="*/ 401487 w 2057759"/>
              <a:gd name="connsiteY2" fmla="*/ 875432 h 2502655"/>
              <a:gd name="connsiteX3" fmla="*/ 0 w 2057759"/>
              <a:gd name="connsiteY3" fmla="*/ 813217 h 2502655"/>
              <a:gd name="connsiteX4" fmla="*/ 35727 w 2057759"/>
              <a:gd name="connsiteY4" fmla="*/ 2470353 h 2502655"/>
              <a:gd name="connsiteX5" fmla="*/ 675376 w 2057759"/>
              <a:gd name="connsiteY5" fmla="*/ 2502655 h 2502655"/>
              <a:gd name="connsiteX6" fmla="*/ 694786 w 2057759"/>
              <a:gd name="connsiteY6" fmla="*/ 1539896 h 2502655"/>
              <a:gd name="connsiteX7" fmla="*/ 2057759 w 2057759"/>
              <a:gd name="connsiteY7" fmla="*/ 865649 h 2502655"/>
              <a:gd name="connsiteX8" fmla="*/ 1574679 w 2057759"/>
              <a:gd name="connsiteY8" fmla="*/ 0 h 2502655"/>
              <a:gd name="connsiteX0" fmla="*/ 1593729 w 2076809"/>
              <a:gd name="connsiteY0" fmla="*/ 0 h 2502655"/>
              <a:gd name="connsiteX1" fmla="*/ 299769 w 2076809"/>
              <a:gd name="connsiteY1" fmla="*/ 629267 h 2502655"/>
              <a:gd name="connsiteX2" fmla="*/ 420537 w 2076809"/>
              <a:gd name="connsiteY2" fmla="*/ 875432 h 2502655"/>
              <a:gd name="connsiteX3" fmla="*/ 0 w 2076809"/>
              <a:gd name="connsiteY3" fmla="*/ 859565 h 2502655"/>
              <a:gd name="connsiteX4" fmla="*/ 54777 w 2076809"/>
              <a:gd name="connsiteY4" fmla="*/ 2470353 h 2502655"/>
              <a:gd name="connsiteX5" fmla="*/ 694426 w 2076809"/>
              <a:gd name="connsiteY5" fmla="*/ 2502655 h 2502655"/>
              <a:gd name="connsiteX6" fmla="*/ 713836 w 2076809"/>
              <a:gd name="connsiteY6" fmla="*/ 1539896 h 2502655"/>
              <a:gd name="connsiteX7" fmla="*/ 2076809 w 2076809"/>
              <a:gd name="connsiteY7" fmla="*/ 865649 h 2502655"/>
              <a:gd name="connsiteX8" fmla="*/ 1593729 w 2076809"/>
              <a:gd name="connsiteY8" fmla="*/ 0 h 2502655"/>
              <a:gd name="connsiteX0" fmla="*/ 1593729 w 2076809"/>
              <a:gd name="connsiteY0" fmla="*/ 0 h 2502655"/>
              <a:gd name="connsiteX1" fmla="*/ 299769 w 2076809"/>
              <a:gd name="connsiteY1" fmla="*/ 629267 h 2502655"/>
              <a:gd name="connsiteX2" fmla="*/ 420537 w 2076809"/>
              <a:gd name="connsiteY2" fmla="*/ 875432 h 2502655"/>
              <a:gd name="connsiteX3" fmla="*/ 0 w 2076809"/>
              <a:gd name="connsiteY3" fmla="*/ 859565 h 2502655"/>
              <a:gd name="connsiteX4" fmla="*/ 54777 w 2076809"/>
              <a:gd name="connsiteY4" fmla="*/ 2470353 h 2502655"/>
              <a:gd name="connsiteX5" fmla="*/ 694426 w 2076809"/>
              <a:gd name="connsiteY5" fmla="*/ 2502655 h 2502655"/>
              <a:gd name="connsiteX6" fmla="*/ 685261 w 2076809"/>
              <a:gd name="connsiteY6" fmla="*/ 1530627 h 2502655"/>
              <a:gd name="connsiteX7" fmla="*/ 2076809 w 2076809"/>
              <a:gd name="connsiteY7" fmla="*/ 865649 h 2502655"/>
              <a:gd name="connsiteX8" fmla="*/ 1593729 w 2076809"/>
              <a:gd name="connsiteY8" fmla="*/ 0 h 2502655"/>
              <a:gd name="connsiteX0" fmla="*/ 1593729 w 2048234"/>
              <a:gd name="connsiteY0" fmla="*/ 0 h 2502655"/>
              <a:gd name="connsiteX1" fmla="*/ 299769 w 2048234"/>
              <a:gd name="connsiteY1" fmla="*/ 629267 h 2502655"/>
              <a:gd name="connsiteX2" fmla="*/ 420537 w 2048234"/>
              <a:gd name="connsiteY2" fmla="*/ 875432 h 2502655"/>
              <a:gd name="connsiteX3" fmla="*/ 0 w 2048234"/>
              <a:gd name="connsiteY3" fmla="*/ 859565 h 2502655"/>
              <a:gd name="connsiteX4" fmla="*/ 54777 w 2048234"/>
              <a:gd name="connsiteY4" fmla="*/ 2470353 h 2502655"/>
              <a:gd name="connsiteX5" fmla="*/ 694426 w 2048234"/>
              <a:gd name="connsiteY5" fmla="*/ 2502655 h 2502655"/>
              <a:gd name="connsiteX6" fmla="*/ 685261 w 2048234"/>
              <a:gd name="connsiteY6" fmla="*/ 1530627 h 2502655"/>
              <a:gd name="connsiteX7" fmla="*/ 2048234 w 2048234"/>
              <a:gd name="connsiteY7" fmla="*/ 856379 h 2502655"/>
              <a:gd name="connsiteX8" fmla="*/ 1593729 w 2048234"/>
              <a:gd name="connsiteY8" fmla="*/ 0 h 2502655"/>
              <a:gd name="connsiteX0" fmla="*/ 1593729 w 2048234"/>
              <a:gd name="connsiteY0" fmla="*/ 0 h 2502655"/>
              <a:gd name="connsiteX1" fmla="*/ 299769 w 2048234"/>
              <a:gd name="connsiteY1" fmla="*/ 629267 h 2502655"/>
              <a:gd name="connsiteX2" fmla="*/ 420537 w 2048234"/>
              <a:gd name="connsiteY2" fmla="*/ 875432 h 2502655"/>
              <a:gd name="connsiteX3" fmla="*/ 0 w 2048234"/>
              <a:gd name="connsiteY3" fmla="*/ 859565 h 2502655"/>
              <a:gd name="connsiteX4" fmla="*/ 54777 w 2048234"/>
              <a:gd name="connsiteY4" fmla="*/ 2470353 h 2502655"/>
              <a:gd name="connsiteX5" fmla="*/ 694426 w 2048234"/>
              <a:gd name="connsiteY5" fmla="*/ 2502655 h 2502655"/>
              <a:gd name="connsiteX6" fmla="*/ 646364 w 2048234"/>
              <a:gd name="connsiteY6" fmla="*/ 1460732 h 2502655"/>
              <a:gd name="connsiteX7" fmla="*/ 2048234 w 2048234"/>
              <a:gd name="connsiteY7" fmla="*/ 856379 h 2502655"/>
              <a:gd name="connsiteX8" fmla="*/ 1593729 w 2048234"/>
              <a:gd name="connsiteY8" fmla="*/ 0 h 2502655"/>
              <a:gd name="connsiteX0" fmla="*/ 1593729 w 2019061"/>
              <a:gd name="connsiteY0" fmla="*/ 0 h 2502655"/>
              <a:gd name="connsiteX1" fmla="*/ 299769 w 2019061"/>
              <a:gd name="connsiteY1" fmla="*/ 629267 h 2502655"/>
              <a:gd name="connsiteX2" fmla="*/ 420537 w 2019061"/>
              <a:gd name="connsiteY2" fmla="*/ 875432 h 2502655"/>
              <a:gd name="connsiteX3" fmla="*/ 0 w 2019061"/>
              <a:gd name="connsiteY3" fmla="*/ 859565 h 2502655"/>
              <a:gd name="connsiteX4" fmla="*/ 54777 w 2019061"/>
              <a:gd name="connsiteY4" fmla="*/ 2470353 h 2502655"/>
              <a:gd name="connsiteX5" fmla="*/ 694426 w 2019061"/>
              <a:gd name="connsiteY5" fmla="*/ 2502655 h 2502655"/>
              <a:gd name="connsiteX6" fmla="*/ 646364 w 2019061"/>
              <a:gd name="connsiteY6" fmla="*/ 1460732 h 2502655"/>
              <a:gd name="connsiteX7" fmla="*/ 2019061 w 2019061"/>
              <a:gd name="connsiteY7" fmla="*/ 795220 h 2502655"/>
              <a:gd name="connsiteX8" fmla="*/ 1593729 w 2019061"/>
              <a:gd name="connsiteY8" fmla="*/ 0 h 2502655"/>
              <a:gd name="connsiteX0" fmla="*/ 1593729 w 2019061"/>
              <a:gd name="connsiteY0" fmla="*/ 0 h 2502655"/>
              <a:gd name="connsiteX1" fmla="*/ 299769 w 2019061"/>
              <a:gd name="connsiteY1" fmla="*/ 629267 h 2502655"/>
              <a:gd name="connsiteX2" fmla="*/ 420537 w 2019061"/>
              <a:gd name="connsiteY2" fmla="*/ 875432 h 2502655"/>
              <a:gd name="connsiteX3" fmla="*/ 0 w 2019061"/>
              <a:gd name="connsiteY3" fmla="*/ 859565 h 2502655"/>
              <a:gd name="connsiteX4" fmla="*/ 54777 w 2019061"/>
              <a:gd name="connsiteY4" fmla="*/ 2470353 h 2502655"/>
              <a:gd name="connsiteX5" fmla="*/ 694426 w 2019061"/>
              <a:gd name="connsiteY5" fmla="*/ 2502655 h 2502655"/>
              <a:gd name="connsiteX6" fmla="*/ 646364 w 2019061"/>
              <a:gd name="connsiteY6" fmla="*/ 1460732 h 2502655"/>
              <a:gd name="connsiteX7" fmla="*/ 2019061 w 2019061"/>
              <a:gd name="connsiteY7" fmla="*/ 795220 h 2502655"/>
              <a:gd name="connsiteX8" fmla="*/ 1593729 w 2019061"/>
              <a:gd name="connsiteY8" fmla="*/ 0 h 2502655"/>
              <a:gd name="connsiteX0" fmla="*/ 1593729 w 2019061"/>
              <a:gd name="connsiteY0" fmla="*/ 0 h 2502655"/>
              <a:gd name="connsiteX1" fmla="*/ 299769 w 2019061"/>
              <a:gd name="connsiteY1" fmla="*/ 629267 h 2502655"/>
              <a:gd name="connsiteX2" fmla="*/ 420537 w 2019061"/>
              <a:gd name="connsiteY2" fmla="*/ 875432 h 2502655"/>
              <a:gd name="connsiteX3" fmla="*/ 0 w 2019061"/>
              <a:gd name="connsiteY3" fmla="*/ 859565 h 2502655"/>
              <a:gd name="connsiteX4" fmla="*/ 54777 w 2019061"/>
              <a:gd name="connsiteY4" fmla="*/ 2470353 h 2502655"/>
              <a:gd name="connsiteX5" fmla="*/ 694426 w 2019061"/>
              <a:gd name="connsiteY5" fmla="*/ 2502655 h 2502655"/>
              <a:gd name="connsiteX6" fmla="*/ 646364 w 2019061"/>
              <a:gd name="connsiteY6" fmla="*/ 1408311 h 2502655"/>
              <a:gd name="connsiteX7" fmla="*/ 2019061 w 2019061"/>
              <a:gd name="connsiteY7" fmla="*/ 795220 h 2502655"/>
              <a:gd name="connsiteX8" fmla="*/ 1593729 w 2019061"/>
              <a:gd name="connsiteY8" fmla="*/ 0 h 2502655"/>
              <a:gd name="connsiteX0" fmla="*/ 1593729 w 2019061"/>
              <a:gd name="connsiteY0" fmla="*/ 0 h 2470353"/>
              <a:gd name="connsiteX1" fmla="*/ 299769 w 2019061"/>
              <a:gd name="connsiteY1" fmla="*/ 629267 h 2470353"/>
              <a:gd name="connsiteX2" fmla="*/ 420537 w 2019061"/>
              <a:gd name="connsiteY2" fmla="*/ 875432 h 2470353"/>
              <a:gd name="connsiteX3" fmla="*/ 0 w 2019061"/>
              <a:gd name="connsiteY3" fmla="*/ 859565 h 2470353"/>
              <a:gd name="connsiteX4" fmla="*/ 54777 w 2019061"/>
              <a:gd name="connsiteY4" fmla="*/ 2470353 h 2470353"/>
              <a:gd name="connsiteX5" fmla="*/ 606908 w 2019061"/>
              <a:gd name="connsiteY5" fmla="*/ 2467707 h 2470353"/>
              <a:gd name="connsiteX6" fmla="*/ 646364 w 2019061"/>
              <a:gd name="connsiteY6" fmla="*/ 1408311 h 2470353"/>
              <a:gd name="connsiteX7" fmla="*/ 2019061 w 2019061"/>
              <a:gd name="connsiteY7" fmla="*/ 795220 h 2470353"/>
              <a:gd name="connsiteX8" fmla="*/ 1593729 w 2019061"/>
              <a:gd name="connsiteY8" fmla="*/ 0 h 2470353"/>
              <a:gd name="connsiteX0" fmla="*/ 1538952 w 1964284"/>
              <a:gd name="connsiteY0" fmla="*/ 0 h 2470353"/>
              <a:gd name="connsiteX1" fmla="*/ 244992 w 1964284"/>
              <a:gd name="connsiteY1" fmla="*/ 629267 h 2470353"/>
              <a:gd name="connsiteX2" fmla="*/ 365760 w 1964284"/>
              <a:gd name="connsiteY2" fmla="*/ 875432 h 2470353"/>
              <a:gd name="connsiteX3" fmla="*/ 0 w 1964284"/>
              <a:gd name="connsiteY3" fmla="*/ 2470353 h 2470353"/>
              <a:gd name="connsiteX4" fmla="*/ 552131 w 1964284"/>
              <a:gd name="connsiteY4" fmla="*/ 2467707 h 2470353"/>
              <a:gd name="connsiteX5" fmla="*/ 591587 w 1964284"/>
              <a:gd name="connsiteY5" fmla="*/ 1408311 h 2470353"/>
              <a:gd name="connsiteX6" fmla="*/ 1964284 w 1964284"/>
              <a:gd name="connsiteY6" fmla="*/ 795220 h 2470353"/>
              <a:gd name="connsiteX7" fmla="*/ 1538952 w 1964284"/>
              <a:gd name="connsiteY7" fmla="*/ 0 h 2470353"/>
              <a:gd name="connsiteX0" fmla="*/ 1293960 w 1719292"/>
              <a:gd name="connsiteY0" fmla="*/ 0 h 2467707"/>
              <a:gd name="connsiteX1" fmla="*/ 0 w 1719292"/>
              <a:gd name="connsiteY1" fmla="*/ 629267 h 2467707"/>
              <a:gd name="connsiteX2" fmla="*/ 120768 w 1719292"/>
              <a:gd name="connsiteY2" fmla="*/ 875432 h 2467707"/>
              <a:gd name="connsiteX3" fmla="*/ 307139 w 1719292"/>
              <a:gd name="connsiteY3" fmla="*/ 2467707 h 2467707"/>
              <a:gd name="connsiteX4" fmla="*/ 346595 w 1719292"/>
              <a:gd name="connsiteY4" fmla="*/ 1408311 h 2467707"/>
              <a:gd name="connsiteX5" fmla="*/ 1719292 w 1719292"/>
              <a:gd name="connsiteY5" fmla="*/ 795220 h 2467707"/>
              <a:gd name="connsiteX6" fmla="*/ 1293960 w 1719292"/>
              <a:gd name="connsiteY6" fmla="*/ 0 h 2467707"/>
              <a:gd name="connsiteX0" fmla="*/ 1293960 w 1719292"/>
              <a:gd name="connsiteY0" fmla="*/ 0 h 1408311"/>
              <a:gd name="connsiteX1" fmla="*/ 0 w 1719292"/>
              <a:gd name="connsiteY1" fmla="*/ 629267 h 1408311"/>
              <a:gd name="connsiteX2" fmla="*/ 120768 w 1719292"/>
              <a:gd name="connsiteY2" fmla="*/ 875432 h 1408311"/>
              <a:gd name="connsiteX3" fmla="*/ 346595 w 1719292"/>
              <a:gd name="connsiteY3" fmla="*/ 1408311 h 1408311"/>
              <a:gd name="connsiteX4" fmla="*/ 1719292 w 1719292"/>
              <a:gd name="connsiteY4" fmla="*/ 795220 h 1408311"/>
              <a:gd name="connsiteX5" fmla="*/ 1293960 w 1719292"/>
              <a:gd name="connsiteY5" fmla="*/ 0 h 1408311"/>
              <a:gd name="connsiteX0" fmla="*/ 1342581 w 1767913"/>
              <a:gd name="connsiteY0" fmla="*/ 0 h 1408311"/>
              <a:gd name="connsiteX1" fmla="*/ 0 w 1767913"/>
              <a:gd name="connsiteY1" fmla="*/ 655478 h 1408311"/>
              <a:gd name="connsiteX2" fmla="*/ 169389 w 1767913"/>
              <a:gd name="connsiteY2" fmla="*/ 875432 h 1408311"/>
              <a:gd name="connsiteX3" fmla="*/ 395216 w 1767913"/>
              <a:gd name="connsiteY3" fmla="*/ 1408311 h 1408311"/>
              <a:gd name="connsiteX4" fmla="*/ 1767913 w 1767913"/>
              <a:gd name="connsiteY4" fmla="*/ 795220 h 1408311"/>
              <a:gd name="connsiteX5" fmla="*/ 1342581 w 1767913"/>
              <a:gd name="connsiteY5" fmla="*/ 0 h 1408311"/>
              <a:gd name="connsiteX0" fmla="*/ 1342581 w 1767913"/>
              <a:gd name="connsiteY0" fmla="*/ 0 h 1408311"/>
              <a:gd name="connsiteX1" fmla="*/ 0 w 1767913"/>
              <a:gd name="connsiteY1" fmla="*/ 655478 h 1408311"/>
              <a:gd name="connsiteX2" fmla="*/ 395216 w 1767913"/>
              <a:gd name="connsiteY2" fmla="*/ 1408311 h 1408311"/>
              <a:gd name="connsiteX3" fmla="*/ 1767913 w 1767913"/>
              <a:gd name="connsiteY3" fmla="*/ 795220 h 1408311"/>
              <a:gd name="connsiteX4" fmla="*/ 1342581 w 1767913"/>
              <a:gd name="connsiteY4" fmla="*/ 0 h 1408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7913" h="1408311">
                <a:moveTo>
                  <a:pt x="1342581" y="0"/>
                </a:moveTo>
                <a:lnTo>
                  <a:pt x="0" y="655478"/>
                </a:lnTo>
                <a:lnTo>
                  <a:pt x="395216" y="1408311"/>
                </a:lnTo>
                <a:cubicBezTo>
                  <a:pt x="852782" y="1186474"/>
                  <a:pt x="1310347" y="982110"/>
                  <a:pt x="1767913" y="795220"/>
                </a:cubicBezTo>
                <a:lnTo>
                  <a:pt x="1342581" y="0"/>
                </a:lnTo>
                <a:close/>
              </a:path>
            </a:pathLst>
          </a:custGeom>
          <a:solidFill>
            <a:srgbClr val="FF00FF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모서리가 둥근 직사각형 29">
            <a:extLst>
              <a:ext uri="{FF2B5EF4-FFF2-40B4-BE49-F238E27FC236}">
                <a16:creationId xmlns:a16="http://schemas.microsoft.com/office/drawing/2014/main" id="{894A5DF4-88EE-49D1-9D9D-578BFCFE7BA5}"/>
              </a:ext>
            </a:extLst>
          </p:cNvPr>
          <p:cNvSpPr/>
          <p:nvPr/>
        </p:nvSpPr>
        <p:spPr>
          <a:xfrm>
            <a:off x="9895136" y="3759134"/>
            <a:ext cx="938830" cy="40776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패밀리존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C384D038-D72E-4E57-8E59-F6E24460CFDA}"/>
              </a:ext>
            </a:extLst>
          </p:cNvPr>
          <p:cNvSpPr/>
          <p:nvPr/>
        </p:nvSpPr>
        <p:spPr>
          <a:xfrm>
            <a:off x="5957035" y="4038595"/>
            <a:ext cx="1935866" cy="1847234"/>
          </a:xfrm>
          <a:prstGeom prst="rect">
            <a:avLst/>
          </a:prstGeom>
          <a:solidFill>
            <a:srgbClr val="9933FF">
              <a:alpha val="30196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7" name="모서리가 둥근 직사각형 29">
            <a:extLst>
              <a:ext uri="{FF2B5EF4-FFF2-40B4-BE49-F238E27FC236}">
                <a16:creationId xmlns:a16="http://schemas.microsoft.com/office/drawing/2014/main" id="{0FBFB3EE-952F-4A42-9CE7-B244332B82AA}"/>
              </a:ext>
            </a:extLst>
          </p:cNvPr>
          <p:cNvSpPr/>
          <p:nvPr/>
        </p:nvSpPr>
        <p:spPr>
          <a:xfrm>
            <a:off x="6347648" y="4702796"/>
            <a:ext cx="938830" cy="40776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워터파크존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43" name="모서리가 둥근 직사각형 29">
            <a:extLst>
              <a:ext uri="{FF2B5EF4-FFF2-40B4-BE49-F238E27FC236}">
                <a16:creationId xmlns:a16="http://schemas.microsoft.com/office/drawing/2014/main" id="{C5900B5F-D760-40CD-B5C3-C69E0CDA4AA9}"/>
              </a:ext>
            </a:extLst>
          </p:cNvPr>
          <p:cNvSpPr/>
          <p:nvPr/>
        </p:nvSpPr>
        <p:spPr>
          <a:xfrm>
            <a:off x="7231995" y="626024"/>
            <a:ext cx="938831" cy="423276"/>
          </a:xfrm>
          <a:prstGeom prst="roundRect">
            <a:avLst>
              <a:gd name="adj" fmla="val 50000"/>
            </a:avLst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컨벤션관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49" name="모서리가 둥근 직사각형 29">
            <a:extLst>
              <a:ext uri="{FF2B5EF4-FFF2-40B4-BE49-F238E27FC236}">
                <a16:creationId xmlns:a16="http://schemas.microsoft.com/office/drawing/2014/main" id="{03C3F3C9-CF4F-49A4-A7CA-B71962B86A85}"/>
              </a:ext>
            </a:extLst>
          </p:cNvPr>
          <p:cNvSpPr/>
          <p:nvPr/>
        </p:nvSpPr>
        <p:spPr>
          <a:xfrm>
            <a:off x="5056390" y="5866899"/>
            <a:ext cx="838987" cy="240316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제</a:t>
            </a:r>
            <a:r>
              <a:rPr lang="en-US" altLang="ko-KR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2</a:t>
            </a:r>
            <a:r>
              <a:rPr lang="ko-KR" altLang="en-US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게이트</a:t>
            </a:r>
            <a:endParaRPr lang="en-US" altLang="ko-KR" sz="1000" dirty="0">
              <a:ln w="3175">
                <a:noFill/>
              </a:ln>
              <a:solidFill>
                <a:schemeClr val="tx1"/>
              </a:solidFill>
              <a:latin typeface="a옛날사진관5" panose="02020600000000000000" pitchFamily="18" charset="-127"/>
              <a:ea typeface="a옛날사진관5" panose="02020600000000000000" pitchFamily="18" charset="-127"/>
              <a:cs typeface="조선일보명조" pitchFamily="18" charset="-127"/>
            </a:endParaRPr>
          </a:p>
        </p:txBody>
      </p:sp>
      <p:sp>
        <p:nvSpPr>
          <p:cNvPr id="50" name="모서리가 둥근 직사각형 29">
            <a:extLst>
              <a:ext uri="{FF2B5EF4-FFF2-40B4-BE49-F238E27FC236}">
                <a16:creationId xmlns:a16="http://schemas.microsoft.com/office/drawing/2014/main" id="{593DAFD7-13CE-40EA-8545-916AE1AB36F1}"/>
              </a:ext>
            </a:extLst>
          </p:cNvPr>
          <p:cNvSpPr/>
          <p:nvPr/>
        </p:nvSpPr>
        <p:spPr>
          <a:xfrm rot="506703">
            <a:off x="9344725" y="838096"/>
            <a:ext cx="838987" cy="240316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제</a:t>
            </a:r>
            <a:r>
              <a:rPr lang="en-US" altLang="ko-KR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3</a:t>
            </a:r>
            <a:r>
              <a:rPr lang="ko-KR" altLang="en-US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게이트</a:t>
            </a:r>
            <a:endParaRPr lang="en-US" altLang="ko-KR" sz="1000" dirty="0">
              <a:ln w="3175">
                <a:noFill/>
              </a:ln>
              <a:solidFill>
                <a:schemeClr val="tx1"/>
              </a:solidFill>
              <a:latin typeface="a옛날사진관5" panose="02020600000000000000" pitchFamily="18" charset="-127"/>
              <a:ea typeface="a옛날사진관5" panose="02020600000000000000" pitchFamily="18" charset="-127"/>
              <a:cs typeface="조선일보명조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0DE2278-0E4D-405D-9B9C-4BEA7ADB70D4}"/>
              </a:ext>
            </a:extLst>
          </p:cNvPr>
          <p:cNvSpPr/>
          <p:nvPr/>
        </p:nvSpPr>
        <p:spPr>
          <a:xfrm>
            <a:off x="7989353" y="4025901"/>
            <a:ext cx="1494764" cy="1859928"/>
          </a:xfrm>
          <a:prstGeom prst="rect">
            <a:avLst/>
          </a:prstGeom>
          <a:solidFill>
            <a:srgbClr val="385723">
              <a:alpha val="30196"/>
            </a:srgb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E31C2685-D9DD-4F09-9514-655F6B56043D}"/>
              </a:ext>
            </a:extLst>
          </p:cNvPr>
          <p:cNvSpPr/>
          <p:nvPr/>
        </p:nvSpPr>
        <p:spPr>
          <a:xfrm>
            <a:off x="9737499" y="4392883"/>
            <a:ext cx="1133475" cy="1409700"/>
          </a:xfrm>
          <a:custGeom>
            <a:avLst/>
            <a:gdLst>
              <a:gd name="connsiteX0" fmla="*/ 1133475 w 1133475"/>
              <a:gd name="connsiteY0" fmla="*/ 0 h 1409700"/>
              <a:gd name="connsiteX1" fmla="*/ 285750 w 1133475"/>
              <a:gd name="connsiteY1" fmla="*/ 419100 h 1409700"/>
              <a:gd name="connsiteX2" fmla="*/ 9525 w 1133475"/>
              <a:gd name="connsiteY2" fmla="*/ 428625 h 1409700"/>
              <a:gd name="connsiteX3" fmla="*/ 0 w 1133475"/>
              <a:gd name="connsiteY3" fmla="*/ 1409700 h 1409700"/>
              <a:gd name="connsiteX4" fmla="*/ 647700 w 1133475"/>
              <a:gd name="connsiteY4" fmla="*/ 1409700 h 1409700"/>
              <a:gd name="connsiteX5" fmla="*/ 1133475 w 1133475"/>
              <a:gd name="connsiteY5" fmla="*/ 0 h 1409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3475" h="1409700">
                <a:moveTo>
                  <a:pt x="1133475" y="0"/>
                </a:moveTo>
                <a:lnTo>
                  <a:pt x="285750" y="419100"/>
                </a:lnTo>
                <a:lnTo>
                  <a:pt x="9525" y="428625"/>
                </a:lnTo>
                <a:lnTo>
                  <a:pt x="0" y="1409700"/>
                </a:lnTo>
                <a:lnTo>
                  <a:pt x="647700" y="1409700"/>
                </a:lnTo>
                <a:lnTo>
                  <a:pt x="1133475" y="0"/>
                </a:lnTo>
                <a:close/>
              </a:path>
            </a:pathLst>
          </a:custGeom>
          <a:solidFill>
            <a:srgbClr val="0066FF">
              <a:alpha val="20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모서리가 둥근 직사각형 29">
            <a:extLst>
              <a:ext uri="{FF2B5EF4-FFF2-40B4-BE49-F238E27FC236}">
                <a16:creationId xmlns:a16="http://schemas.microsoft.com/office/drawing/2014/main" id="{EA0B801E-FC21-49EB-85A3-F62815F39237}"/>
              </a:ext>
            </a:extLst>
          </p:cNvPr>
          <p:cNvSpPr/>
          <p:nvPr/>
        </p:nvSpPr>
        <p:spPr>
          <a:xfrm>
            <a:off x="10166610" y="4933628"/>
            <a:ext cx="928532" cy="3538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반려견존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2912A19B-8102-4323-AA91-B9299088F9B9}"/>
              </a:ext>
            </a:extLst>
          </p:cNvPr>
          <p:cNvGrpSpPr/>
          <p:nvPr/>
        </p:nvGrpSpPr>
        <p:grpSpPr>
          <a:xfrm>
            <a:off x="7936290" y="4504470"/>
            <a:ext cx="1600889" cy="462814"/>
            <a:chOff x="6663551" y="4036184"/>
            <a:chExt cx="1600889" cy="462814"/>
          </a:xfrm>
        </p:grpSpPr>
        <p:sp>
          <p:nvSpPr>
            <p:cNvPr id="25" name="모서리가 둥근 직사각형 29">
              <a:extLst>
                <a:ext uri="{FF2B5EF4-FFF2-40B4-BE49-F238E27FC236}">
                  <a16:creationId xmlns:a16="http://schemas.microsoft.com/office/drawing/2014/main" id="{E9A35F87-9862-41DD-8056-1365F8D3636F}"/>
                </a:ext>
              </a:extLst>
            </p:cNvPr>
            <p:cNvSpPr/>
            <p:nvPr/>
          </p:nvSpPr>
          <p:spPr>
            <a:xfrm>
              <a:off x="6663551" y="4058631"/>
              <a:ext cx="1587092" cy="407768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A5FB2447-FFE6-429C-BAB0-51DEF5C0D5B0}"/>
                </a:ext>
              </a:extLst>
            </p:cNvPr>
            <p:cNvSpPr/>
            <p:nvPr/>
          </p:nvSpPr>
          <p:spPr>
            <a:xfrm>
              <a:off x="6719899" y="4046336"/>
              <a:ext cx="750576" cy="4526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dirty="0">
                  <a:ln w="3175">
                    <a:solidFill>
                      <a:schemeClr val="bg1"/>
                    </a:solidFill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KoPub돋움체 Medium" panose="00000600000000000000" pitchFamily="2" charset="-127"/>
                  <a:ea typeface="KoPub돋움체 Medium" panose="00000600000000000000" pitchFamily="2" charset="-127"/>
                  <a:cs typeface="조선일보명조" pitchFamily="18" charset="-127"/>
                </a:rPr>
                <a:t>대형텐트</a:t>
              </a:r>
              <a:endPara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endParaRPr>
            </a:p>
            <a:p>
              <a:pPr algn="ctr"/>
              <a:r>
                <a:rPr lang="ko-KR" altLang="en-US" sz="1100" dirty="0">
                  <a:ln w="3175">
                    <a:solidFill>
                      <a:schemeClr val="bg1"/>
                    </a:solidFill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KoPub돋움체 Medium" panose="00000600000000000000" pitchFamily="2" charset="-127"/>
                  <a:ea typeface="KoPub돋움체 Medium" panose="00000600000000000000" pitchFamily="2" charset="-127"/>
                  <a:cs typeface="조선일보명조" pitchFamily="18" charset="-127"/>
                </a:rPr>
                <a:t>쉼터</a:t>
              </a:r>
              <a:endPara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1E0F9040-3B42-4E6B-AAAB-C76725420DA2}"/>
                </a:ext>
              </a:extLst>
            </p:cNvPr>
            <p:cNvSpPr/>
            <p:nvPr/>
          </p:nvSpPr>
          <p:spPr>
            <a:xfrm>
              <a:off x="7353202" y="4036184"/>
              <a:ext cx="176018" cy="4526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dirty="0">
                  <a:ln w="3175">
                    <a:solidFill>
                      <a:schemeClr val="bg1"/>
                    </a:solidFill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KoPub돋움체 Medium" panose="00000600000000000000" pitchFamily="2" charset="-127"/>
                  <a:ea typeface="KoPub돋움체 Medium" panose="00000600000000000000" pitchFamily="2" charset="-127"/>
                  <a:cs typeface="조선일보명조" pitchFamily="18" charset="-127"/>
                </a:rPr>
                <a:t>&amp;</a:t>
              </a: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28D69140-6EBA-47D6-A539-426D9A589C78}"/>
                </a:ext>
              </a:extLst>
            </p:cNvPr>
            <p:cNvSpPr/>
            <p:nvPr/>
          </p:nvSpPr>
          <p:spPr>
            <a:xfrm>
              <a:off x="7513864" y="4046336"/>
              <a:ext cx="750576" cy="4526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dirty="0">
                  <a:ln w="3175">
                    <a:solidFill>
                      <a:schemeClr val="bg1"/>
                    </a:solidFill>
                  </a:ln>
                  <a:gradFill>
                    <a:gsLst>
                      <a:gs pos="100000">
                        <a:schemeClr val="bg1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KoPub돋움체 Medium" panose="00000600000000000000" pitchFamily="2" charset="-127"/>
                  <a:ea typeface="KoPub돋움체 Medium" panose="00000600000000000000" pitchFamily="2" charset="-127"/>
                  <a:cs typeface="조선일보명조" pitchFamily="18" charset="-127"/>
                </a:rPr>
                <a:t>참여부스</a:t>
              </a:r>
              <a:endParaRPr lang="en-US" altLang="ko-KR" sz="1100" dirty="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endParaRPr>
            </a:p>
          </p:txBody>
        </p:sp>
      </p:grpSp>
      <p:sp>
        <p:nvSpPr>
          <p:cNvPr id="42" name="모서리가 둥근 직사각형 29">
            <a:extLst>
              <a:ext uri="{FF2B5EF4-FFF2-40B4-BE49-F238E27FC236}">
                <a16:creationId xmlns:a16="http://schemas.microsoft.com/office/drawing/2014/main" id="{9C94F5C0-0D0F-41C2-9DDC-F5DD99A8F3FC}"/>
              </a:ext>
            </a:extLst>
          </p:cNvPr>
          <p:cNvSpPr/>
          <p:nvPr/>
        </p:nvSpPr>
        <p:spPr>
          <a:xfrm>
            <a:off x="8288635" y="5287500"/>
            <a:ext cx="938830" cy="353872"/>
          </a:xfrm>
          <a:prstGeom prst="roundRect">
            <a:avLst>
              <a:gd name="adj" fmla="val 5000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err="1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푸드존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  <p:sp>
        <p:nvSpPr>
          <p:cNvPr id="52" name="모서리가 둥근 직사각형 29">
            <a:extLst>
              <a:ext uri="{FF2B5EF4-FFF2-40B4-BE49-F238E27FC236}">
                <a16:creationId xmlns:a16="http://schemas.microsoft.com/office/drawing/2014/main" id="{D736AE2B-1FE6-4D44-B4AA-88315A637258}"/>
              </a:ext>
            </a:extLst>
          </p:cNvPr>
          <p:cNvSpPr/>
          <p:nvPr/>
        </p:nvSpPr>
        <p:spPr>
          <a:xfrm rot="3732535">
            <a:off x="8665361" y="2782141"/>
            <a:ext cx="838987" cy="240316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협찬부스</a:t>
            </a:r>
            <a:endParaRPr lang="en-US" altLang="ko-KR" sz="1000" dirty="0">
              <a:ln w="3175">
                <a:noFill/>
              </a:ln>
              <a:solidFill>
                <a:schemeClr val="tx1"/>
              </a:solidFill>
              <a:latin typeface="a옛날사진관5" panose="02020600000000000000" pitchFamily="18" charset="-127"/>
              <a:ea typeface="a옛날사진관5" panose="02020600000000000000" pitchFamily="18" charset="-127"/>
              <a:cs typeface="조선일보명조" pitchFamily="18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0B28091A-FA7B-498F-914D-7D6AAA671456}"/>
              </a:ext>
            </a:extLst>
          </p:cNvPr>
          <p:cNvSpPr/>
          <p:nvPr/>
        </p:nvSpPr>
        <p:spPr>
          <a:xfrm>
            <a:off x="773850" y="2081380"/>
            <a:ext cx="4307913" cy="1704139"/>
          </a:xfrm>
          <a:prstGeom prst="rect">
            <a:avLst/>
          </a:prstGeom>
          <a:solidFill>
            <a:srgbClr val="0033CC">
              <a:alpha val="40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48" name="모서리가 둥근 직사각형 29">
            <a:extLst>
              <a:ext uri="{FF2B5EF4-FFF2-40B4-BE49-F238E27FC236}">
                <a16:creationId xmlns:a16="http://schemas.microsoft.com/office/drawing/2014/main" id="{49CA858F-B2BC-4AB4-A22F-61E251E47CA3}"/>
              </a:ext>
            </a:extLst>
          </p:cNvPr>
          <p:cNvSpPr/>
          <p:nvPr/>
        </p:nvSpPr>
        <p:spPr>
          <a:xfrm>
            <a:off x="4992157" y="1938819"/>
            <a:ext cx="838987" cy="240316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제</a:t>
            </a:r>
            <a:r>
              <a:rPr lang="en-US" altLang="ko-KR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1</a:t>
            </a:r>
            <a:r>
              <a:rPr lang="ko-KR" altLang="en-US" sz="1000" dirty="0">
                <a:ln w="3175">
                  <a:noFill/>
                </a:ln>
                <a:solidFill>
                  <a:schemeClr val="tx1"/>
                </a:solidFill>
                <a:latin typeface="a옛날사진관5" panose="02020600000000000000" pitchFamily="18" charset="-127"/>
                <a:ea typeface="a옛날사진관5" panose="02020600000000000000" pitchFamily="18" charset="-127"/>
                <a:cs typeface="조선일보명조" pitchFamily="18" charset="-127"/>
              </a:rPr>
              <a:t>게이트</a:t>
            </a:r>
            <a:endParaRPr lang="en-US" altLang="ko-KR" sz="1000" dirty="0">
              <a:ln w="3175">
                <a:noFill/>
              </a:ln>
              <a:solidFill>
                <a:schemeClr val="tx1"/>
              </a:solidFill>
              <a:latin typeface="a옛날사진관5" panose="02020600000000000000" pitchFamily="18" charset="-127"/>
              <a:ea typeface="a옛날사진관5" panose="02020600000000000000" pitchFamily="18" charset="-127"/>
              <a:cs typeface="조선일보명조" pitchFamily="18" charset="-127"/>
            </a:endParaRPr>
          </a:p>
        </p:txBody>
      </p:sp>
      <p:sp>
        <p:nvSpPr>
          <p:cNvPr id="46" name="모서리가 둥근 직사각형 29">
            <a:extLst>
              <a:ext uri="{FF2B5EF4-FFF2-40B4-BE49-F238E27FC236}">
                <a16:creationId xmlns:a16="http://schemas.microsoft.com/office/drawing/2014/main" id="{4C16F1AE-D4BD-4FF6-B44F-977CD9D9AA81}"/>
              </a:ext>
            </a:extLst>
          </p:cNvPr>
          <p:cNvSpPr/>
          <p:nvPr/>
        </p:nvSpPr>
        <p:spPr>
          <a:xfrm>
            <a:off x="2335842" y="2698415"/>
            <a:ext cx="1528791" cy="407768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 w="3175">
                  <a:solidFill>
                    <a:schemeClr val="bg1"/>
                  </a:solidFill>
                </a:ln>
                <a:gradFill>
                  <a:gsLst>
                    <a:gs pos="10000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KoPub돋움체 Medium" panose="00000600000000000000" pitchFamily="2" charset="-127"/>
                <a:ea typeface="KoPub돋움체 Medium" panose="00000600000000000000" pitchFamily="2" charset="-127"/>
                <a:cs typeface="조선일보명조" pitchFamily="18" charset="-127"/>
              </a:rPr>
              <a:t>강철머드챌린지</a:t>
            </a:r>
            <a:endParaRPr lang="en-US" altLang="ko-KR" sz="1100" dirty="0">
              <a:ln w="3175">
                <a:solidFill>
                  <a:schemeClr val="bg1"/>
                </a:solidFill>
              </a:ln>
              <a:gradFill>
                <a:gsLst>
                  <a:gs pos="10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atin typeface="KoPub돋움체 Medium" panose="00000600000000000000" pitchFamily="2" charset="-127"/>
              <a:ea typeface="KoPub돋움체 Medium" panose="00000600000000000000" pitchFamily="2" charset="-127"/>
              <a:cs typeface="조선일보명조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6996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F230A1A7-A60C-4D9D-BD0A-D5A44DF8A0BC}"/>
              </a:ext>
            </a:extLst>
          </p:cNvPr>
          <p:cNvSpPr/>
          <p:nvPr/>
        </p:nvSpPr>
        <p:spPr>
          <a:xfrm>
            <a:off x="491705" y="362309"/>
            <a:ext cx="11033185" cy="61075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tx1"/>
                </a:solidFill>
              </a:rPr>
              <a:t>○ 체험시설물 배치도 작성시 유의사항</a:t>
            </a:r>
            <a:endParaRPr lang="en-US" altLang="ko-KR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  - </a:t>
            </a:r>
            <a:r>
              <a:rPr lang="ko-KR" altLang="en-US" sz="1200" dirty="0" err="1">
                <a:solidFill>
                  <a:schemeClr val="tx1"/>
                </a:solidFill>
              </a:rPr>
              <a:t>체험존</a:t>
            </a:r>
            <a:r>
              <a:rPr lang="ko-KR" altLang="en-US" sz="1200" dirty="0">
                <a:solidFill>
                  <a:schemeClr val="tx1"/>
                </a:solidFill>
              </a:rPr>
              <a:t> 공간 </a:t>
            </a:r>
            <a:r>
              <a:rPr lang="ko-KR" altLang="en-US" sz="1200" dirty="0" err="1">
                <a:solidFill>
                  <a:schemeClr val="tx1"/>
                </a:solidFill>
              </a:rPr>
              <a:t>체험장전경</a:t>
            </a:r>
            <a:r>
              <a:rPr lang="ko-KR" altLang="en-US" sz="1200" dirty="0">
                <a:solidFill>
                  <a:schemeClr val="tx1"/>
                </a:solidFill>
              </a:rPr>
              <a:t> 사진파일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체험면적 안내도 및 </a:t>
            </a:r>
            <a:r>
              <a:rPr lang="ko-KR" altLang="en-US" sz="1200" dirty="0" err="1">
                <a:solidFill>
                  <a:schemeClr val="tx1"/>
                </a:solidFill>
              </a:rPr>
              <a:t>배치예시안를</a:t>
            </a:r>
            <a:r>
              <a:rPr lang="ko-KR" altLang="en-US" sz="1200" dirty="0">
                <a:solidFill>
                  <a:schemeClr val="tx1"/>
                </a:solidFill>
              </a:rPr>
              <a:t> 활용하여 각 </a:t>
            </a:r>
            <a:r>
              <a:rPr lang="ko-KR" altLang="en-US" sz="1200" dirty="0" err="1">
                <a:solidFill>
                  <a:schemeClr val="tx1"/>
                </a:solidFill>
              </a:rPr>
              <a:t>체험존별</a:t>
            </a:r>
            <a:r>
              <a:rPr lang="ko-KR" altLang="en-US" sz="1200" dirty="0">
                <a:solidFill>
                  <a:schemeClr val="tx1"/>
                </a:solidFill>
              </a:rPr>
              <a:t> 시설물 배치계획안 작성</a:t>
            </a:r>
            <a:endParaRPr lang="en-US" altLang="ko-KR" sz="12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  - </a:t>
            </a:r>
            <a:r>
              <a:rPr lang="ko-KR" altLang="en-US" sz="1200" dirty="0">
                <a:solidFill>
                  <a:schemeClr val="tx1"/>
                </a:solidFill>
              </a:rPr>
              <a:t>개념도에 표기한 </a:t>
            </a:r>
            <a:r>
              <a:rPr lang="ko-KR" altLang="en-US" sz="1200" dirty="0" err="1">
                <a:solidFill>
                  <a:schemeClr val="tx1"/>
                </a:solidFill>
              </a:rPr>
              <a:t>일반존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 err="1">
                <a:solidFill>
                  <a:schemeClr val="tx1"/>
                </a:solidFill>
              </a:rPr>
              <a:t>패밀리존의</a:t>
            </a:r>
            <a:r>
              <a:rPr lang="ko-KR" altLang="en-US" sz="1200" dirty="0">
                <a:solidFill>
                  <a:schemeClr val="tx1"/>
                </a:solidFill>
              </a:rPr>
              <a:t> 규모는 제안사가 해당 공간</a:t>
            </a:r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 err="1">
                <a:solidFill>
                  <a:schemeClr val="tx1"/>
                </a:solidFill>
              </a:rPr>
              <a:t>일반존</a:t>
            </a:r>
            <a:r>
              <a:rPr lang="en-US" altLang="ko-KR" sz="1200" dirty="0">
                <a:solidFill>
                  <a:schemeClr val="tx1"/>
                </a:solidFill>
              </a:rPr>
              <a:t>+</a:t>
            </a:r>
            <a:r>
              <a:rPr lang="ko-KR" altLang="en-US" sz="1200" dirty="0">
                <a:solidFill>
                  <a:schemeClr val="tx1"/>
                </a:solidFill>
              </a:rPr>
              <a:t>패밀리존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  <a:r>
              <a:rPr lang="ko-KR" altLang="en-US" sz="1200" dirty="0">
                <a:solidFill>
                  <a:schemeClr val="tx1"/>
                </a:solidFill>
              </a:rPr>
              <a:t>내에서 자율적으로 산정하여 구성</a:t>
            </a:r>
            <a:endParaRPr lang="en-US" altLang="ko-KR" sz="12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  - </a:t>
            </a:r>
            <a:r>
              <a:rPr lang="ko-KR" altLang="en-US" sz="1200" dirty="0" err="1">
                <a:solidFill>
                  <a:schemeClr val="tx1"/>
                </a:solidFill>
              </a:rPr>
              <a:t>반려견존의</a:t>
            </a:r>
            <a:r>
              <a:rPr lang="ko-KR" altLang="en-US" sz="1200" dirty="0">
                <a:solidFill>
                  <a:schemeClr val="tx1"/>
                </a:solidFill>
              </a:rPr>
              <a:t> 경우 개념도에 제시한 장소내에 </a:t>
            </a:r>
            <a:r>
              <a:rPr lang="ko-KR" altLang="en-US" sz="1200" dirty="0" err="1">
                <a:solidFill>
                  <a:schemeClr val="tx1"/>
                </a:solidFill>
              </a:rPr>
              <a:t>배치안</a:t>
            </a:r>
            <a:r>
              <a:rPr lang="ko-KR" altLang="en-US" sz="1200" dirty="0">
                <a:solidFill>
                  <a:schemeClr val="tx1"/>
                </a:solidFill>
              </a:rPr>
              <a:t> 작성</a:t>
            </a:r>
            <a:endParaRPr lang="en-US" altLang="ko-KR" sz="12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  - </a:t>
            </a:r>
            <a:r>
              <a:rPr lang="ko-KR" altLang="en-US" sz="1200" dirty="0" err="1">
                <a:solidFill>
                  <a:schemeClr val="tx1"/>
                </a:solidFill>
              </a:rPr>
              <a:t>워터파크존의</a:t>
            </a:r>
            <a:r>
              <a:rPr lang="ko-KR" altLang="en-US" sz="1200" dirty="0">
                <a:solidFill>
                  <a:schemeClr val="tx1"/>
                </a:solidFill>
              </a:rPr>
              <a:t> 경우에도 제안사가 제시하는 시설물의 규모를 고려하여 해당위치에 자율적으로 면적을 산정하여 구성</a:t>
            </a:r>
            <a:endParaRPr lang="en-US" altLang="ko-KR" sz="12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  - </a:t>
            </a:r>
            <a:r>
              <a:rPr lang="ko-KR" altLang="en-US" sz="1200" dirty="0">
                <a:solidFill>
                  <a:schemeClr val="tx1"/>
                </a:solidFill>
              </a:rPr>
              <a:t>개념도에 제시한 샤워장 공간은 예시이며 제안사가 자율적으로 샤워장 위치 및 규모를 선정하여 배치 가능</a:t>
            </a:r>
            <a:endParaRPr lang="en-US" altLang="ko-KR" sz="12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  - </a:t>
            </a:r>
            <a:r>
              <a:rPr lang="ko-KR" altLang="en-US" sz="1200" dirty="0" err="1">
                <a:solidFill>
                  <a:schemeClr val="tx1"/>
                </a:solidFill>
              </a:rPr>
              <a:t>강철머드챌린지</a:t>
            </a:r>
            <a:r>
              <a:rPr lang="ko-KR" altLang="en-US" sz="1200" dirty="0">
                <a:solidFill>
                  <a:schemeClr val="tx1"/>
                </a:solidFill>
              </a:rPr>
              <a:t> 구역의 경우 해당구역내에 경기시설물을 제안서가 자율적으로 배치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동선을 구성하여 제시</a:t>
            </a:r>
            <a:endParaRPr lang="en-US" altLang="ko-KR" sz="12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  - </a:t>
            </a:r>
            <a:r>
              <a:rPr lang="ko-KR" altLang="en-US" sz="1200" dirty="0" err="1">
                <a:solidFill>
                  <a:schemeClr val="tx1"/>
                </a:solidFill>
              </a:rPr>
              <a:t>강철머드챌린지공간을</a:t>
            </a:r>
            <a:r>
              <a:rPr lang="ko-KR" altLang="en-US" sz="1200" dirty="0">
                <a:solidFill>
                  <a:schemeClr val="tx1"/>
                </a:solidFill>
              </a:rPr>
              <a:t> 제외한 </a:t>
            </a:r>
            <a:r>
              <a:rPr lang="ko-KR" altLang="en-US" sz="1200" dirty="0" err="1">
                <a:solidFill>
                  <a:schemeClr val="tx1"/>
                </a:solidFill>
              </a:rPr>
              <a:t>체험존</a:t>
            </a:r>
            <a:r>
              <a:rPr lang="ko-KR" altLang="en-US" sz="1200" dirty="0">
                <a:solidFill>
                  <a:schemeClr val="tx1"/>
                </a:solidFill>
              </a:rPr>
              <a:t> 전체공간은 포장구역</a:t>
            </a:r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현재 </a:t>
            </a:r>
            <a:r>
              <a:rPr lang="ko-KR" altLang="en-US" sz="1200" dirty="0" err="1">
                <a:solidFill>
                  <a:schemeClr val="tx1"/>
                </a:solidFill>
              </a:rPr>
              <a:t>포장공사중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아스팔트 및 콘크리트 포장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  <a:r>
              <a:rPr lang="ko-KR" altLang="en-US" sz="1200" dirty="0">
                <a:solidFill>
                  <a:schemeClr val="tx1"/>
                </a:solidFill>
              </a:rPr>
              <a:t>임</a:t>
            </a:r>
            <a:r>
              <a:rPr lang="en-US" altLang="ko-KR" sz="1200" dirty="0">
                <a:solidFill>
                  <a:schemeClr val="tx1"/>
                </a:solidFill>
              </a:rPr>
              <a:t>.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282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153</Words>
  <Application>Microsoft Office PowerPoint</Application>
  <PresentationFormat>와이드스크린</PresentationFormat>
  <Paragraphs>33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a옛날사진관5</vt:lpstr>
      <vt:lpstr>KoPub돋움체 Medium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lyu hyosang</dc:creator>
  <cp:lastModifiedBy>신희은</cp:lastModifiedBy>
  <cp:revision>9</cp:revision>
  <dcterms:created xsi:type="dcterms:W3CDTF">2024-03-22T07:13:49Z</dcterms:created>
  <dcterms:modified xsi:type="dcterms:W3CDTF">2024-03-26T00:33:05Z</dcterms:modified>
</cp:coreProperties>
</file>