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6699FF"/>
    <a:srgbClr val="99CCFF"/>
    <a:srgbClr val="FFCCFF"/>
    <a:srgbClr val="FF9933"/>
    <a:srgbClr val="F4B183"/>
    <a:srgbClr val="0033CC"/>
    <a:srgbClr val="9900CC"/>
    <a:srgbClr val="0000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953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0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3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54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376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612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959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74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65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38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2039F-4EF7-4F1E-9FDE-A7748215EB67}" type="datetimeFigureOut">
              <a:rPr lang="ko-KR" altLang="en-US" smtClean="0"/>
              <a:t>2023-06-02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8B242-FD72-4D25-A07D-C561FCD4B7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55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79B05B6-EABA-4218-9B63-BE80B4FE77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9" t="-1207" r="7413" b="3997"/>
          <a:stretch/>
        </p:blipFill>
        <p:spPr>
          <a:xfrm>
            <a:off x="371475" y="185737"/>
            <a:ext cx="11449050" cy="6138863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02976E9-6F56-4AE0-89BE-BAB3F018123F}"/>
              </a:ext>
            </a:extLst>
          </p:cNvPr>
          <p:cNvSpPr/>
          <p:nvPr/>
        </p:nvSpPr>
        <p:spPr>
          <a:xfrm rot="19963442">
            <a:off x="9080765" y="1429259"/>
            <a:ext cx="1467424" cy="1621502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A27D962A-5F23-4B0B-86BA-FDB1A5A2C3ED}"/>
              </a:ext>
            </a:extLst>
          </p:cNvPr>
          <p:cNvSpPr/>
          <p:nvPr/>
        </p:nvSpPr>
        <p:spPr>
          <a:xfrm>
            <a:off x="9715500" y="2952750"/>
            <a:ext cx="1743075" cy="2495550"/>
          </a:xfrm>
          <a:custGeom>
            <a:avLst/>
            <a:gdLst>
              <a:gd name="connsiteX0" fmla="*/ 1247775 w 1743075"/>
              <a:gd name="connsiteY0" fmla="*/ 0 h 2495550"/>
              <a:gd name="connsiteX1" fmla="*/ 0 w 1743075"/>
              <a:gd name="connsiteY1" fmla="*/ 628650 h 2495550"/>
              <a:gd name="connsiteX2" fmla="*/ 419100 w 1743075"/>
              <a:gd name="connsiteY2" fmla="*/ 1524000 h 2495550"/>
              <a:gd name="connsiteX3" fmla="*/ 381000 w 1743075"/>
              <a:gd name="connsiteY3" fmla="*/ 2466975 h 2495550"/>
              <a:gd name="connsiteX4" fmla="*/ 714375 w 1743075"/>
              <a:gd name="connsiteY4" fmla="*/ 2495550 h 2495550"/>
              <a:gd name="connsiteX5" fmla="*/ 1209675 w 1743075"/>
              <a:gd name="connsiteY5" fmla="*/ 1114425 h 2495550"/>
              <a:gd name="connsiteX6" fmla="*/ 1743075 w 1743075"/>
              <a:gd name="connsiteY6" fmla="*/ 809625 h 2495550"/>
              <a:gd name="connsiteX7" fmla="*/ 1247775 w 1743075"/>
              <a:gd name="connsiteY7" fmla="*/ 0 h 2495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43075" h="2495550">
                <a:moveTo>
                  <a:pt x="1247775" y="0"/>
                </a:moveTo>
                <a:lnTo>
                  <a:pt x="0" y="628650"/>
                </a:lnTo>
                <a:lnTo>
                  <a:pt x="419100" y="1524000"/>
                </a:lnTo>
                <a:lnTo>
                  <a:pt x="381000" y="2466975"/>
                </a:lnTo>
                <a:lnTo>
                  <a:pt x="714375" y="2495550"/>
                </a:lnTo>
                <a:lnTo>
                  <a:pt x="1209675" y="1114425"/>
                </a:lnTo>
                <a:lnTo>
                  <a:pt x="1743075" y="809625"/>
                </a:lnTo>
                <a:lnTo>
                  <a:pt x="1247775" y="0"/>
                </a:lnTo>
                <a:close/>
              </a:path>
            </a:pathLst>
          </a:custGeom>
          <a:solidFill>
            <a:srgbClr val="0000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8" name="모서리가 둥근 직사각형 29">
            <a:extLst>
              <a:ext uri="{FF2B5EF4-FFF2-40B4-BE49-F238E27FC236}">
                <a16:creationId xmlns:a16="http://schemas.microsoft.com/office/drawing/2014/main" id="{BD661777-AADE-4B14-A86F-7B3D652D952D}"/>
              </a:ext>
            </a:extLst>
          </p:cNvPr>
          <p:cNvSpPr/>
          <p:nvPr/>
        </p:nvSpPr>
        <p:spPr>
          <a:xfrm>
            <a:off x="9246085" y="2109365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패밀리구역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9" name="모서리가 둥근 직사각형 29">
            <a:extLst>
              <a:ext uri="{FF2B5EF4-FFF2-40B4-BE49-F238E27FC236}">
                <a16:creationId xmlns:a16="http://schemas.microsoft.com/office/drawing/2014/main" id="{FA55958B-A645-446B-B3DC-EFC43B93443D}"/>
              </a:ext>
            </a:extLst>
          </p:cNvPr>
          <p:cNvSpPr/>
          <p:nvPr/>
        </p:nvSpPr>
        <p:spPr>
          <a:xfrm>
            <a:off x="10003321" y="3648075"/>
            <a:ext cx="1150453" cy="353872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워터파크구역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EA77C04-FC99-41FE-8A55-2AB474CCC454}"/>
              </a:ext>
            </a:extLst>
          </p:cNvPr>
          <p:cNvSpPr/>
          <p:nvPr/>
        </p:nvSpPr>
        <p:spPr>
          <a:xfrm rot="19963442">
            <a:off x="8591826" y="975138"/>
            <a:ext cx="1422569" cy="504667"/>
          </a:xfrm>
          <a:prstGeom prst="rect">
            <a:avLst/>
          </a:prstGeom>
          <a:solidFill>
            <a:srgbClr val="00CC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1" name="모서리가 둥근 직사각형 29">
            <a:extLst>
              <a:ext uri="{FF2B5EF4-FFF2-40B4-BE49-F238E27FC236}">
                <a16:creationId xmlns:a16="http://schemas.microsoft.com/office/drawing/2014/main" id="{647086EA-6301-4546-B37C-D24E2184B082}"/>
              </a:ext>
            </a:extLst>
          </p:cNvPr>
          <p:cNvSpPr/>
          <p:nvPr/>
        </p:nvSpPr>
        <p:spPr>
          <a:xfrm>
            <a:off x="8321382" y="1036749"/>
            <a:ext cx="1543773" cy="21299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매표 및 대기공간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2C0C672-8B45-4352-8358-F6B2449D116D}"/>
              </a:ext>
            </a:extLst>
          </p:cNvPr>
          <p:cNvSpPr/>
          <p:nvPr/>
        </p:nvSpPr>
        <p:spPr>
          <a:xfrm rot="19935949">
            <a:off x="9572597" y="3009225"/>
            <a:ext cx="1352495" cy="21907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모서리가 둥근 직사각형 29">
            <a:extLst>
              <a:ext uri="{FF2B5EF4-FFF2-40B4-BE49-F238E27FC236}">
                <a16:creationId xmlns:a16="http://schemas.microsoft.com/office/drawing/2014/main" id="{DFE952F5-B1DB-4A57-8ABC-71D2E03F2203}"/>
              </a:ext>
            </a:extLst>
          </p:cNvPr>
          <p:cNvSpPr/>
          <p:nvPr/>
        </p:nvSpPr>
        <p:spPr>
          <a:xfrm>
            <a:off x="10933720" y="2240010"/>
            <a:ext cx="773171" cy="502822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푸드존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51" name="자유형: 도형 50">
            <a:extLst>
              <a:ext uri="{FF2B5EF4-FFF2-40B4-BE49-F238E27FC236}">
                <a16:creationId xmlns:a16="http://schemas.microsoft.com/office/drawing/2014/main" id="{646A6FE1-3DA1-44C6-8035-A22FD4F1B285}"/>
              </a:ext>
            </a:extLst>
          </p:cNvPr>
          <p:cNvSpPr/>
          <p:nvPr/>
        </p:nvSpPr>
        <p:spPr>
          <a:xfrm>
            <a:off x="1138687" y="2109365"/>
            <a:ext cx="2589224" cy="3082573"/>
          </a:xfrm>
          <a:custGeom>
            <a:avLst/>
            <a:gdLst>
              <a:gd name="connsiteX0" fmla="*/ 30480 w 3291840"/>
              <a:gd name="connsiteY0" fmla="*/ 30480 h 3749040"/>
              <a:gd name="connsiteX1" fmla="*/ 2316480 w 3291840"/>
              <a:gd name="connsiteY1" fmla="*/ 0 h 3749040"/>
              <a:gd name="connsiteX2" fmla="*/ 2263140 w 3291840"/>
              <a:gd name="connsiteY2" fmla="*/ 2148840 h 3749040"/>
              <a:gd name="connsiteX3" fmla="*/ 2979420 w 3291840"/>
              <a:gd name="connsiteY3" fmla="*/ 2156460 h 3749040"/>
              <a:gd name="connsiteX4" fmla="*/ 3291840 w 3291840"/>
              <a:gd name="connsiteY4" fmla="*/ 2712720 h 3749040"/>
              <a:gd name="connsiteX5" fmla="*/ 3276600 w 3291840"/>
              <a:gd name="connsiteY5" fmla="*/ 3749040 h 3749040"/>
              <a:gd name="connsiteX6" fmla="*/ 807720 w 3291840"/>
              <a:gd name="connsiteY6" fmla="*/ 3642360 h 3749040"/>
              <a:gd name="connsiteX7" fmla="*/ 0 w 3291840"/>
              <a:gd name="connsiteY7" fmla="*/ 2362200 h 3749040"/>
              <a:gd name="connsiteX8" fmla="*/ 30480 w 3291840"/>
              <a:gd name="connsiteY8" fmla="*/ 30480 h 3749040"/>
              <a:gd name="connsiteX0" fmla="*/ 30480 w 3291840"/>
              <a:gd name="connsiteY0" fmla="*/ 0 h 3718560"/>
              <a:gd name="connsiteX1" fmla="*/ 2308860 w 3291840"/>
              <a:gd name="connsiteY1" fmla="*/ 7620 h 3718560"/>
              <a:gd name="connsiteX2" fmla="*/ 2263140 w 3291840"/>
              <a:gd name="connsiteY2" fmla="*/ 2118360 h 3718560"/>
              <a:gd name="connsiteX3" fmla="*/ 2979420 w 3291840"/>
              <a:gd name="connsiteY3" fmla="*/ 2125980 h 3718560"/>
              <a:gd name="connsiteX4" fmla="*/ 3291840 w 3291840"/>
              <a:gd name="connsiteY4" fmla="*/ 2682240 h 3718560"/>
              <a:gd name="connsiteX5" fmla="*/ 3276600 w 3291840"/>
              <a:gd name="connsiteY5" fmla="*/ 3718560 h 3718560"/>
              <a:gd name="connsiteX6" fmla="*/ 807720 w 3291840"/>
              <a:gd name="connsiteY6" fmla="*/ 3611880 h 3718560"/>
              <a:gd name="connsiteX7" fmla="*/ 0 w 3291840"/>
              <a:gd name="connsiteY7" fmla="*/ 2331720 h 3718560"/>
              <a:gd name="connsiteX8" fmla="*/ 30480 w 3291840"/>
              <a:gd name="connsiteY8" fmla="*/ 0 h 3718560"/>
              <a:gd name="connsiteX0" fmla="*/ 30480 w 3291840"/>
              <a:gd name="connsiteY0" fmla="*/ 0 h 3627205"/>
              <a:gd name="connsiteX1" fmla="*/ 2308860 w 3291840"/>
              <a:gd name="connsiteY1" fmla="*/ 7620 h 3627205"/>
              <a:gd name="connsiteX2" fmla="*/ 2263140 w 3291840"/>
              <a:gd name="connsiteY2" fmla="*/ 2118360 h 3627205"/>
              <a:gd name="connsiteX3" fmla="*/ 2979420 w 3291840"/>
              <a:gd name="connsiteY3" fmla="*/ 2125980 h 3627205"/>
              <a:gd name="connsiteX4" fmla="*/ 3291840 w 3291840"/>
              <a:gd name="connsiteY4" fmla="*/ 2682240 h 3627205"/>
              <a:gd name="connsiteX5" fmla="*/ 3276600 w 3291840"/>
              <a:gd name="connsiteY5" fmla="*/ 3627205 h 3627205"/>
              <a:gd name="connsiteX6" fmla="*/ 807720 w 3291840"/>
              <a:gd name="connsiteY6" fmla="*/ 3611880 h 3627205"/>
              <a:gd name="connsiteX7" fmla="*/ 0 w 3291840"/>
              <a:gd name="connsiteY7" fmla="*/ 2331720 h 3627205"/>
              <a:gd name="connsiteX8" fmla="*/ 30480 w 3291840"/>
              <a:gd name="connsiteY8" fmla="*/ 0 h 3627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91840" h="3627205">
                <a:moveTo>
                  <a:pt x="30480" y="0"/>
                </a:moveTo>
                <a:lnTo>
                  <a:pt x="2308860" y="7620"/>
                </a:lnTo>
                <a:lnTo>
                  <a:pt x="2263140" y="2118360"/>
                </a:lnTo>
                <a:lnTo>
                  <a:pt x="2979420" y="2125980"/>
                </a:lnTo>
                <a:lnTo>
                  <a:pt x="3291840" y="2682240"/>
                </a:lnTo>
                <a:lnTo>
                  <a:pt x="3276600" y="3627205"/>
                </a:lnTo>
                <a:lnTo>
                  <a:pt x="807720" y="3611880"/>
                </a:lnTo>
                <a:lnTo>
                  <a:pt x="0" y="2331720"/>
                </a:lnTo>
                <a:lnTo>
                  <a:pt x="30480" y="0"/>
                </a:lnTo>
                <a:close/>
              </a:path>
            </a:pathLst>
          </a:custGeom>
          <a:solidFill>
            <a:srgbClr val="9900CC">
              <a:alpha val="4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2" name="모서리가 둥근 직사각형 29">
            <a:extLst>
              <a:ext uri="{FF2B5EF4-FFF2-40B4-BE49-F238E27FC236}">
                <a16:creationId xmlns:a16="http://schemas.microsoft.com/office/drawing/2014/main" id="{7BF1273F-8A49-40A6-8350-51B00428E7E5}"/>
              </a:ext>
            </a:extLst>
          </p:cNvPr>
          <p:cNvSpPr/>
          <p:nvPr/>
        </p:nvSpPr>
        <p:spPr>
          <a:xfrm>
            <a:off x="1470248" y="2865348"/>
            <a:ext cx="1165309" cy="326893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특설무대구역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2</a:t>
            </a: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43BC4945-973E-4541-B7FA-1346CD2D5326}"/>
              </a:ext>
            </a:extLst>
          </p:cNvPr>
          <p:cNvSpPr/>
          <p:nvPr/>
        </p:nvSpPr>
        <p:spPr>
          <a:xfrm>
            <a:off x="4564273" y="3287512"/>
            <a:ext cx="611207" cy="1282762"/>
          </a:xfrm>
          <a:prstGeom prst="rect">
            <a:avLst/>
          </a:prstGeom>
          <a:solidFill>
            <a:srgbClr val="0033CC">
              <a:alpha val="4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1" name="자유형: 도형 60">
            <a:extLst>
              <a:ext uri="{FF2B5EF4-FFF2-40B4-BE49-F238E27FC236}">
                <a16:creationId xmlns:a16="http://schemas.microsoft.com/office/drawing/2014/main" id="{6AB0BCB8-3AF4-4766-B4CE-CB365C0EE51D}"/>
              </a:ext>
            </a:extLst>
          </p:cNvPr>
          <p:cNvSpPr/>
          <p:nvPr/>
        </p:nvSpPr>
        <p:spPr>
          <a:xfrm>
            <a:off x="5316650" y="3369301"/>
            <a:ext cx="3384550" cy="1181100"/>
          </a:xfrm>
          <a:custGeom>
            <a:avLst/>
            <a:gdLst>
              <a:gd name="connsiteX0" fmla="*/ 3246120 w 3268980"/>
              <a:gd name="connsiteY0" fmla="*/ 381000 h 1173480"/>
              <a:gd name="connsiteX1" fmla="*/ 3268980 w 3268980"/>
              <a:gd name="connsiteY1" fmla="*/ 1036320 h 1173480"/>
              <a:gd name="connsiteX2" fmla="*/ 464820 w 3268980"/>
              <a:gd name="connsiteY2" fmla="*/ 998220 h 1173480"/>
              <a:gd name="connsiteX3" fmla="*/ 251460 w 3268980"/>
              <a:gd name="connsiteY3" fmla="*/ 1173480 h 1173480"/>
              <a:gd name="connsiteX4" fmla="*/ 15240 w 3268980"/>
              <a:gd name="connsiteY4" fmla="*/ 1173480 h 1173480"/>
              <a:gd name="connsiteX5" fmla="*/ 0 w 3268980"/>
              <a:gd name="connsiteY5" fmla="*/ 0 h 1173480"/>
              <a:gd name="connsiteX6" fmla="*/ 289560 w 3268980"/>
              <a:gd name="connsiteY6" fmla="*/ 15240 h 1173480"/>
              <a:gd name="connsiteX7" fmla="*/ 1021080 w 3268980"/>
              <a:gd name="connsiteY7" fmla="*/ 403860 h 1173480"/>
              <a:gd name="connsiteX8" fmla="*/ 3246120 w 3268980"/>
              <a:gd name="connsiteY8" fmla="*/ 381000 h 1173480"/>
              <a:gd name="connsiteX0" fmla="*/ 3253740 w 3276600"/>
              <a:gd name="connsiteY0" fmla="*/ 381000 h 1181100"/>
              <a:gd name="connsiteX1" fmla="*/ 3276600 w 3276600"/>
              <a:gd name="connsiteY1" fmla="*/ 1036320 h 1181100"/>
              <a:gd name="connsiteX2" fmla="*/ 472440 w 3276600"/>
              <a:gd name="connsiteY2" fmla="*/ 998220 h 1181100"/>
              <a:gd name="connsiteX3" fmla="*/ 259080 w 3276600"/>
              <a:gd name="connsiteY3" fmla="*/ 1173480 h 1181100"/>
              <a:gd name="connsiteX4" fmla="*/ 0 w 3276600"/>
              <a:gd name="connsiteY4" fmla="*/ 1181100 h 1181100"/>
              <a:gd name="connsiteX5" fmla="*/ 7620 w 3276600"/>
              <a:gd name="connsiteY5" fmla="*/ 0 h 1181100"/>
              <a:gd name="connsiteX6" fmla="*/ 297180 w 3276600"/>
              <a:gd name="connsiteY6" fmla="*/ 15240 h 1181100"/>
              <a:gd name="connsiteX7" fmla="*/ 1028700 w 3276600"/>
              <a:gd name="connsiteY7" fmla="*/ 403860 h 1181100"/>
              <a:gd name="connsiteX8" fmla="*/ 3253740 w 3276600"/>
              <a:gd name="connsiteY8" fmla="*/ 381000 h 1181100"/>
              <a:gd name="connsiteX0" fmla="*/ 3383280 w 3383280"/>
              <a:gd name="connsiteY0" fmla="*/ 381000 h 1181100"/>
              <a:gd name="connsiteX1" fmla="*/ 3276600 w 3383280"/>
              <a:gd name="connsiteY1" fmla="*/ 1036320 h 1181100"/>
              <a:gd name="connsiteX2" fmla="*/ 472440 w 3383280"/>
              <a:gd name="connsiteY2" fmla="*/ 998220 h 1181100"/>
              <a:gd name="connsiteX3" fmla="*/ 259080 w 3383280"/>
              <a:gd name="connsiteY3" fmla="*/ 1173480 h 1181100"/>
              <a:gd name="connsiteX4" fmla="*/ 0 w 3383280"/>
              <a:gd name="connsiteY4" fmla="*/ 1181100 h 1181100"/>
              <a:gd name="connsiteX5" fmla="*/ 7620 w 3383280"/>
              <a:gd name="connsiteY5" fmla="*/ 0 h 1181100"/>
              <a:gd name="connsiteX6" fmla="*/ 297180 w 3383280"/>
              <a:gd name="connsiteY6" fmla="*/ 15240 h 1181100"/>
              <a:gd name="connsiteX7" fmla="*/ 1028700 w 3383280"/>
              <a:gd name="connsiteY7" fmla="*/ 403860 h 1181100"/>
              <a:gd name="connsiteX8" fmla="*/ 3383280 w 338328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72440 w 3384550"/>
              <a:gd name="connsiteY2" fmla="*/ 99822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28700 w 3384550"/>
              <a:gd name="connsiteY7" fmla="*/ 403860 h 1181100"/>
              <a:gd name="connsiteX8" fmla="*/ 3383280 w 338455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94665 w 3384550"/>
              <a:gd name="connsiteY2" fmla="*/ 101727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28700 w 3384550"/>
              <a:gd name="connsiteY7" fmla="*/ 403860 h 1181100"/>
              <a:gd name="connsiteX8" fmla="*/ 3383280 w 3384550"/>
              <a:gd name="connsiteY8" fmla="*/ 381000 h 1181100"/>
              <a:gd name="connsiteX0" fmla="*/ 3383280 w 3384550"/>
              <a:gd name="connsiteY0" fmla="*/ 381000 h 1181100"/>
              <a:gd name="connsiteX1" fmla="*/ 3384550 w 3384550"/>
              <a:gd name="connsiteY1" fmla="*/ 1039495 h 1181100"/>
              <a:gd name="connsiteX2" fmla="*/ 494665 w 3384550"/>
              <a:gd name="connsiteY2" fmla="*/ 1017270 h 1181100"/>
              <a:gd name="connsiteX3" fmla="*/ 259080 w 3384550"/>
              <a:gd name="connsiteY3" fmla="*/ 1173480 h 1181100"/>
              <a:gd name="connsiteX4" fmla="*/ 0 w 3384550"/>
              <a:gd name="connsiteY4" fmla="*/ 1181100 h 1181100"/>
              <a:gd name="connsiteX5" fmla="*/ 7620 w 3384550"/>
              <a:gd name="connsiteY5" fmla="*/ 0 h 1181100"/>
              <a:gd name="connsiteX6" fmla="*/ 297180 w 3384550"/>
              <a:gd name="connsiteY6" fmla="*/ 15240 h 1181100"/>
              <a:gd name="connsiteX7" fmla="*/ 1044575 w 3384550"/>
              <a:gd name="connsiteY7" fmla="*/ 368935 h 1181100"/>
              <a:gd name="connsiteX8" fmla="*/ 3383280 w 3384550"/>
              <a:gd name="connsiteY8" fmla="*/ 381000 h 1181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84550" h="1181100">
                <a:moveTo>
                  <a:pt x="3383280" y="381000"/>
                </a:moveTo>
                <a:cubicBezTo>
                  <a:pt x="3383703" y="600498"/>
                  <a:pt x="3384127" y="819997"/>
                  <a:pt x="3384550" y="1039495"/>
                </a:cubicBezTo>
                <a:lnTo>
                  <a:pt x="494665" y="1017270"/>
                </a:lnTo>
                <a:lnTo>
                  <a:pt x="259080" y="1173480"/>
                </a:lnTo>
                <a:lnTo>
                  <a:pt x="0" y="1181100"/>
                </a:lnTo>
                <a:lnTo>
                  <a:pt x="7620" y="0"/>
                </a:lnTo>
                <a:lnTo>
                  <a:pt x="297180" y="15240"/>
                </a:lnTo>
                <a:lnTo>
                  <a:pt x="1044575" y="368935"/>
                </a:lnTo>
                <a:lnTo>
                  <a:pt x="3383280" y="38100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43204EF4-9FB5-4F4C-B80D-AAF921F887FA}"/>
              </a:ext>
            </a:extLst>
          </p:cNvPr>
          <p:cNvSpPr/>
          <p:nvPr/>
        </p:nvSpPr>
        <p:spPr>
          <a:xfrm>
            <a:off x="6021244" y="3903132"/>
            <a:ext cx="736600" cy="2942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객석</a:t>
            </a:r>
          </a:p>
        </p:txBody>
      </p:sp>
      <p:cxnSp>
        <p:nvCxnSpPr>
          <p:cNvPr id="70" name="연결선: 꺾임 69">
            <a:extLst>
              <a:ext uri="{FF2B5EF4-FFF2-40B4-BE49-F238E27FC236}">
                <a16:creationId xmlns:a16="http://schemas.microsoft.com/office/drawing/2014/main" id="{C22EB469-6BA9-4272-957A-9E91EF6C958E}"/>
              </a:ext>
            </a:extLst>
          </p:cNvPr>
          <p:cNvCxnSpPr>
            <a:cxnSpLocks/>
            <a:stCxn id="13" idx="1"/>
            <a:endCxn id="12" idx="3"/>
          </p:cNvCxnSpPr>
          <p:nvPr/>
        </p:nvCxnSpPr>
        <p:spPr>
          <a:xfrm rot="10800000" flipV="1">
            <a:off x="10847402" y="2491420"/>
            <a:ext cx="86318" cy="312637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56DDB664-8E93-4B68-B353-D019DC021A16}"/>
              </a:ext>
            </a:extLst>
          </p:cNvPr>
          <p:cNvSpPr/>
          <p:nvPr/>
        </p:nvSpPr>
        <p:spPr>
          <a:xfrm rot="20869481">
            <a:off x="6537426" y="2007486"/>
            <a:ext cx="1097295" cy="749444"/>
          </a:xfrm>
          <a:prstGeom prst="roundRect">
            <a:avLst/>
          </a:prstGeom>
          <a:solidFill>
            <a:srgbClr val="FF3399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모서리가 둥근 직사각형 29">
            <a:extLst>
              <a:ext uri="{FF2B5EF4-FFF2-40B4-BE49-F238E27FC236}">
                <a16:creationId xmlns:a16="http://schemas.microsoft.com/office/drawing/2014/main" id="{74C3C50C-8B70-49D4-AC1F-2FA8080B5A37}"/>
              </a:ext>
            </a:extLst>
          </p:cNvPr>
          <p:cNvSpPr/>
          <p:nvPr/>
        </p:nvSpPr>
        <p:spPr>
          <a:xfrm>
            <a:off x="5966058" y="1895903"/>
            <a:ext cx="1392175" cy="373497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머드챌린지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START &amp; GOAL</a:t>
            </a:r>
          </a:p>
        </p:txBody>
      </p:sp>
      <p:sp>
        <p:nvSpPr>
          <p:cNvPr id="55" name="모서리가 둥근 직사각형 29">
            <a:extLst>
              <a:ext uri="{FF2B5EF4-FFF2-40B4-BE49-F238E27FC236}">
                <a16:creationId xmlns:a16="http://schemas.microsoft.com/office/drawing/2014/main" id="{3CD11BE4-6D03-47FD-8161-31296D6DB91C}"/>
              </a:ext>
            </a:extLst>
          </p:cNvPr>
          <p:cNvSpPr/>
          <p:nvPr/>
        </p:nvSpPr>
        <p:spPr>
          <a:xfrm>
            <a:off x="4291923" y="3790630"/>
            <a:ext cx="1165309" cy="326893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특설무대구역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2</a:t>
            </a:r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D9E7902F-5957-427D-B657-57F2DEDAC35E}"/>
              </a:ext>
            </a:extLst>
          </p:cNvPr>
          <p:cNvSpPr/>
          <p:nvPr/>
        </p:nvSpPr>
        <p:spPr>
          <a:xfrm>
            <a:off x="3019245" y="1846053"/>
            <a:ext cx="6275265" cy="3804249"/>
          </a:xfrm>
          <a:custGeom>
            <a:avLst/>
            <a:gdLst>
              <a:gd name="connsiteX0" fmla="*/ 2139351 w 5943600"/>
              <a:gd name="connsiteY0" fmla="*/ 8626 h 3804249"/>
              <a:gd name="connsiteX1" fmla="*/ 2139351 w 5943600"/>
              <a:gd name="connsiteY1" fmla="*/ 8626 h 3804249"/>
              <a:gd name="connsiteX2" fmla="*/ 2130725 w 5943600"/>
              <a:gd name="connsiteY2" fmla="*/ 1345721 h 3804249"/>
              <a:gd name="connsiteX3" fmla="*/ 1147313 w 5943600"/>
              <a:gd name="connsiteY3" fmla="*/ 1449238 h 3804249"/>
              <a:gd name="connsiteX4" fmla="*/ 1207698 w 5943600"/>
              <a:gd name="connsiteY4" fmla="*/ 2751826 h 3804249"/>
              <a:gd name="connsiteX5" fmla="*/ 5943600 w 5943600"/>
              <a:gd name="connsiteY5" fmla="*/ 2743200 h 3804249"/>
              <a:gd name="connsiteX6" fmla="*/ 5909095 w 5943600"/>
              <a:gd name="connsiteY6" fmla="*/ 3804249 h 3804249"/>
              <a:gd name="connsiteX7" fmla="*/ 793630 w 5943600"/>
              <a:gd name="connsiteY7" fmla="*/ 3778370 h 3804249"/>
              <a:gd name="connsiteX8" fmla="*/ 845389 w 5943600"/>
              <a:gd name="connsiteY8" fmla="*/ 2424022 h 3804249"/>
              <a:gd name="connsiteX9" fmla="*/ 552091 w 5943600"/>
              <a:gd name="connsiteY9" fmla="*/ 1975449 h 3804249"/>
              <a:gd name="connsiteX10" fmla="*/ 0 w 5943600"/>
              <a:gd name="connsiteY10" fmla="*/ 1984075 h 3804249"/>
              <a:gd name="connsiteX11" fmla="*/ 51759 w 5943600"/>
              <a:gd name="connsiteY11" fmla="*/ 0 h 3804249"/>
              <a:gd name="connsiteX12" fmla="*/ 2191110 w 5943600"/>
              <a:gd name="connsiteY12" fmla="*/ 17253 h 3804249"/>
              <a:gd name="connsiteX0" fmla="*/ 2139351 w 5943600"/>
              <a:gd name="connsiteY0" fmla="*/ 8626 h 3804249"/>
              <a:gd name="connsiteX1" fmla="*/ 2139351 w 5943600"/>
              <a:gd name="connsiteY1" fmla="*/ 8626 h 3804249"/>
              <a:gd name="connsiteX2" fmla="*/ 2130725 w 5943600"/>
              <a:gd name="connsiteY2" fmla="*/ 1345721 h 3804249"/>
              <a:gd name="connsiteX3" fmla="*/ 1207698 w 5943600"/>
              <a:gd name="connsiteY3" fmla="*/ 1354347 h 3804249"/>
              <a:gd name="connsiteX4" fmla="*/ 1207698 w 5943600"/>
              <a:gd name="connsiteY4" fmla="*/ 2751826 h 3804249"/>
              <a:gd name="connsiteX5" fmla="*/ 5943600 w 5943600"/>
              <a:gd name="connsiteY5" fmla="*/ 2743200 h 3804249"/>
              <a:gd name="connsiteX6" fmla="*/ 5909095 w 5943600"/>
              <a:gd name="connsiteY6" fmla="*/ 3804249 h 3804249"/>
              <a:gd name="connsiteX7" fmla="*/ 793630 w 5943600"/>
              <a:gd name="connsiteY7" fmla="*/ 3778370 h 3804249"/>
              <a:gd name="connsiteX8" fmla="*/ 845389 w 5943600"/>
              <a:gd name="connsiteY8" fmla="*/ 2424022 h 3804249"/>
              <a:gd name="connsiteX9" fmla="*/ 552091 w 5943600"/>
              <a:gd name="connsiteY9" fmla="*/ 1975449 h 3804249"/>
              <a:gd name="connsiteX10" fmla="*/ 0 w 5943600"/>
              <a:gd name="connsiteY10" fmla="*/ 1984075 h 3804249"/>
              <a:gd name="connsiteX11" fmla="*/ 51759 w 5943600"/>
              <a:gd name="connsiteY11" fmla="*/ 0 h 3804249"/>
              <a:gd name="connsiteX12" fmla="*/ 2191110 w 5943600"/>
              <a:gd name="connsiteY12" fmla="*/ 17253 h 3804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43600" h="3804249">
                <a:moveTo>
                  <a:pt x="2139351" y="8626"/>
                </a:moveTo>
                <a:lnTo>
                  <a:pt x="2139351" y="8626"/>
                </a:lnTo>
                <a:cubicBezTo>
                  <a:pt x="2136476" y="454324"/>
                  <a:pt x="2133600" y="900023"/>
                  <a:pt x="2130725" y="1345721"/>
                </a:cubicBezTo>
                <a:lnTo>
                  <a:pt x="1207698" y="1354347"/>
                </a:lnTo>
                <a:lnTo>
                  <a:pt x="1207698" y="2751826"/>
                </a:lnTo>
                <a:lnTo>
                  <a:pt x="5943600" y="2743200"/>
                </a:lnTo>
                <a:lnTo>
                  <a:pt x="5909095" y="3804249"/>
                </a:lnTo>
                <a:lnTo>
                  <a:pt x="793630" y="3778370"/>
                </a:lnTo>
                <a:lnTo>
                  <a:pt x="845389" y="2424022"/>
                </a:lnTo>
                <a:lnTo>
                  <a:pt x="552091" y="1975449"/>
                </a:lnTo>
                <a:lnTo>
                  <a:pt x="0" y="1984075"/>
                </a:lnTo>
                <a:lnTo>
                  <a:pt x="51759" y="0"/>
                </a:lnTo>
                <a:lnTo>
                  <a:pt x="2191110" y="17253"/>
                </a:lnTo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CE8CE0BF-5D87-47E8-848B-33A1E0169434}"/>
              </a:ext>
            </a:extLst>
          </p:cNvPr>
          <p:cNvSpPr/>
          <p:nvPr/>
        </p:nvSpPr>
        <p:spPr>
          <a:xfrm>
            <a:off x="698740" y="1804038"/>
            <a:ext cx="3131388" cy="3794505"/>
          </a:xfrm>
          <a:custGeom>
            <a:avLst/>
            <a:gdLst>
              <a:gd name="connsiteX0" fmla="*/ 2544792 w 3131388"/>
              <a:gd name="connsiteY0" fmla="*/ 0 h 3769743"/>
              <a:gd name="connsiteX1" fmla="*/ 94890 w 3131388"/>
              <a:gd name="connsiteY1" fmla="*/ 94891 h 3769743"/>
              <a:gd name="connsiteX2" fmla="*/ 103517 w 3131388"/>
              <a:gd name="connsiteY2" fmla="*/ 2320506 h 3769743"/>
              <a:gd name="connsiteX3" fmla="*/ 0 w 3131388"/>
              <a:gd name="connsiteY3" fmla="*/ 2501660 h 3769743"/>
              <a:gd name="connsiteX4" fmla="*/ 138022 w 3131388"/>
              <a:gd name="connsiteY4" fmla="*/ 3001992 h 3769743"/>
              <a:gd name="connsiteX5" fmla="*/ 776377 w 3131388"/>
              <a:gd name="connsiteY5" fmla="*/ 3605842 h 3769743"/>
              <a:gd name="connsiteX6" fmla="*/ 1112807 w 3131388"/>
              <a:gd name="connsiteY6" fmla="*/ 3735238 h 3769743"/>
              <a:gd name="connsiteX7" fmla="*/ 3131388 w 3131388"/>
              <a:gd name="connsiteY7" fmla="*/ 3769743 h 3769743"/>
              <a:gd name="connsiteX8" fmla="*/ 3122762 w 3131388"/>
              <a:gd name="connsiteY8" fmla="*/ 3407434 h 3769743"/>
              <a:gd name="connsiteX9" fmla="*/ 948905 w 3131388"/>
              <a:gd name="connsiteY9" fmla="*/ 3390181 h 3769743"/>
              <a:gd name="connsiteX10" fmla="*/ 345056 w 3131388"/>
              <a:gd name="connsiteY10" fmla="*/ 2225615 h 3769743"/>
              <a:gd name="connsiteX11" fmla="*/ 388188 w 3131388"/>
              <a:gd name="connsiteY11" fmla="*/ 224287 h 3769743"/>
              <a:gd name="connsiteX12" fmla="*/ 2372264 w 3131388"/>
              <a:gd name="connsiteY12" fmla="*/ 267419 h 3769743"/>
              <a:gd name="connsiteX13" fmla="*/ 2380890 w 3131388"/>
              <a:gd name="connsiteY13" fmla="*/ 25879 h 3769743"/>
              <a:gd name="connsiteX0" fmla="*/ 2544792 w 3131388"/>
              <a:gd name="connsiteY0" fmla="*/ 24762 h 3794505"/>
              <a:gd name="connsiteX1" fmla="*/ 138022 w 3131388"/>
              <a:gd name="connsiteY1" fmla="*/ 7510 h 3794505"/>
              <a:gd name="connsiteX2" fmla="*/ 103517 w 3131388"/>
              <a:gd name="connsiteY2" fmla="*/ 2345268 h 3794505"/>
              <a:gd name="connsiteX3" fmla="*/ 0 w 3131388"/>
              <a:gd name="connsiteY3" fmla="*/ 2526422 h 3794505"/>
              <a:gd name="connsiteX4" fmla="*/ 138022 w 3131388"/>
              <a:gd name="connsiteY4" fmla="*/ 3026754 h 3794505"/>
              <a:gd name="connsiteX5" fmla="*/ 776377 w 3131388"/>
              <a:gd name="connsiteY5" fmla="*/ 3630604 h 3794505"/>
              <a:gd name="connsiteX6" fmla="*/ 1112807 w 3131388"/>
              <a:gd name="connsiteY6" fmla="*/ 3760000 h 3794505"/>
              <a:gd name="connsiteX7" fmla="*/ 3131388 w 3131388"/>
              <a:gd name="connsiteY7" fmla="*/ 3794505 h 3794505"/>
              <a:gd name="connsiteX8" fmla="*/ 3122762 w 3131388"/>
              <a:gd name="connsiteY8" fmla="*/ 3432196 h 3794505"/>
              <a:gd name="connsiteX9" fmla="*/ 948905 w 3131388"/>
              <a:gd name="connsiteY9" fmla="*/ 3414943 h 3794505"/>
              <a:gd name="connsiteX10" fmla="*/ 345056 w 3131388"/>
              <a:gd name="connsiteY10" fmla="*/ 2250377 h 3794505"/>
              <a:gd name="connsiteX11" fmla="*/ 388188 w 3131388"/>
              <a:gd name="connsiteY11" fmla="*/ 249049 h 3794505"/>
              <a:gd name="connsiteX12" fmla="*/ 2372264 w 3131388"/>
              <a:gd name="connsiteY12" fmla="*/ 292181 h 3794505"/>
              <a:gd name="connsiteX13" fmla="*/ 2380890 w 3131388"/>
              <a:gd name="connsiteY13" fmla="*/ 50641 h 3794505"/>
              <a:gd name="connsiteX0" fmla="*/ 2544792 w 3131388"/>
              <a:gd name="connsiteY0" fmla="*/ 24762 h 3794505"/>
              <a:gd name="connsiteX1" fmla="*/ 138022 w 3131388"/>
              <a:gd name="connsiteY1" fmla="*/ 7510 h 3794505"/>
              <a:gd name="connsiteX2" fmla="*/ 103517 w 3131388"/>
              <a:gd name="connsiteY2" fmla="*/ 2345268 h 3794505"/>
              <a:gd name="connsiteX3" fmla="*/ 0 w 3131388"/>
              <a:gd name="connsiteY3" fmla="*/ 2526422 h 3794505"/>
              <a:gd name="connsiteX4" fmla="*/ 138022 w 3131388"/>
              <a:gd name="connsiteY4" fmla="*/ 3026754 h 3794505"/>
              <a:gd name="connsiteX5" fmla="*/ 776377 w 3131388"/>
              <a:gd name="connsiteY5" fmla="*/ 3630604 h 3794505"/>
              <a:gd name="connsiteX6" fmla="*/ 1112807 w 3131388"/>
              <a:gd name="connsiteY6" fmla="*/ 3760000 h 3794505"/>
              <a:gd name="connsiteX7" fmla="*/ 3131388 w 3131388"/>
              <a:gd name="connsiteY7" fmla="*/ 3794505 h 3794505"/>
              <a:gd name="connsiteX8" fmla="*/ 3122762 w 3131388"/>
              <a:gd name="connsiteY8" fmla="*/ 3432196 h 3794505"/>
              <a:gd name="connsiteX9" fmla="*/ 948905 w 3131388"/>
              <a:gd name="connsiteY9" fmla="*/ 3414943 h 3794505"/>
              <a:gd name="connsiteX10" fmla="*/ 345056 w 3131388"/>
              <a:gd name="connsiteY10" fmla="*/ 2250377 h 3794505"/>
              <a:gd name="connsiteX11" fmla="*/ 388188 w 3131388"/>
              <a:gd name="connsiteY11" fmla="*/ 292181 h 3794505"/>
              <a:gd name="connsiteX12" fmla="*/ 2372264 w 3131388"/>
              <a:gd name="connsiteY12" fmla="*/ 292181 h 3794505"/>
              <a:gd name="connsiteX13" fmla="*/ 2380890 w 3131388"/>
              <a:gd name="connsiteY13" fmla="*/ 50641 h 379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31388" h="3794505">
                <a:moveTo>
                  <a:pt x="2544792" y="24762"/>
                </a:moveTo>
                <a:cubicBezTo>
                  <a:pt x="1728158" y="56392"/>
                  <a:pt x="954656" y="-24120"/>
                  <a:pt x="138022" y="7510"/>
                </a:cubicBezTo>
                <a:cubicBezTo>
                  <a:pt x="140898" y="749382"/>
                  <a:pt x="100641" y="1603396"/>
                  <a:pt x="103517" y="2345268"/>
                </a:cubicBezTo>
                <a:lnTo>
                  <a:pt x="0" y="2526422"/>
                </a:lnTo>
                <a:lnTo>
                  <a:pt x="138022" y="3026754"/>
                </a:lnTo>
                <a:lnTo>
                  <a:pt x="776377" y="3630604"/>
                </a:lnTo>
                <a:lnTo>
                  <a:pt x="1112807" y="3760000"/>
                </a:lnTo>
                <a:lnTo>
                  <a:pt x="3131388" y="3794505"/>
                </a:lnTo>
                <a:lnTo>
                  <a:pt x="3122762" y="3432196"/>
                </a:lnTo>
                <a:lnTo>
                  <a:pt x="948905" y="3414943"/>
                </a:lnTo>
                <a:lnTo>
                  <a:pt x="345056" y="2250377"/>
                </a:lnTo>
                <a:lnTo>
                  <a:pt x="388188" y="292181"/>
                </a:lnTo>
                <a:lnTo>
                  <a:pt x="2372264" y="292181"/>
                </a:lnTo>
                <a:lnTo>
                  <a:pt x="2380890" y="50641"/>
                </a:lnTo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AF37BAD-91EF-4488-9AEC-177155A0EB2D}"/>
              </a:ext>
            </a:extLst>
          </p:cNvPr>
          <p:cNvSpPr/>
          <p:nvPr/>
        </p:nvSpPr>
        <p:spPr>
          <a:xfrm>
            <a:off x="5072332" y="2329133"/>
            <a:ext cx="1538546" cy="129682"/>
          </a:xfrm>
          <a:prstGeom prst="rect">
            <a:avLst/>
          </a:prstGeom>
          <a:ln w="285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26B516FF-75D5-4040-88AA-9A354A51DD50}"/>
              </a:ext>
            </a:extLst>
          </p:cNvPr>
          <p:cNvCxnSpPr>
            <a:cxnSpLocks/>
          </p:cNvCxnSpPr>
          <p:nvPr/>
        </p:nvCxnSpPr>
        <p:spPr>
          <a:xfrm flipH="1">
            <a:off x="4852624" y="2385348"/>
            <a:ext cx="1887968" cy="1308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모서리가 둥근 직사각형 29">
            <a:extLst>
              <a:ext uri="{FF2B5EF4-FFF2-40B4-BE49-F238E27FC236}">
                <a16:creationId xmlns:a16="http://schemas.microsoft.com/office/drawing/2014/main" id="{1C0C800D-221B-4FAF-9BB8-23A8EC7DC371}"/>
              </a:ext>
            </a:extLst>
          </p:cNvPr>
          <p:cNvSpPr/>
          <p:nvPr/>
        </p:nvSpPr>
        <p:spPr>
          <a:xfrm>
            <a:off x="5347512" y="2297830"/>
            <a:ext cx="747939" cy="22900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이동동선</a:t>
            </a:r>
            <a:endParaRPr lang="en-US" altLang="ko-KR" sz="10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44" name="모서리가 둥근 직사각형 29">
            <a:extLst>
              <a:ext uri="{FF2B5EF4-FFF2-40B4-BE49-F238E27FC236}">
                <a16:creationId xmlns:a16="http://schemas.microsoft.com/office/drawing/2014/main" id="{5657A91F-31B7-450F-B98C-3EA8C3B2B8AB}"/>
              </a:ext>
            </a:extLst>
          </p:cNvPr>
          <p:cNvSpPr/>
          <p:nvPr/>
        </p:nvSpPr>
        <p:spPr>
          <a:xfrm>
            <a:off x="3155691" y="2542866"/>
            <a:ext cx="1640718" cy="446493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머드챌린지</a:t>
            </a:r>
            <a:r>
              <a:rPr lang="ko-KR" altLang="en-US" sz="10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배치 </a:t>
            </a:r>
            <a:endParaRPr lang="en-US" altLang="ko-KR" sz="10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0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가능공간</a:t>
            </a:r>
            <a:endParaRPr lang="en-US" altLang="ko-KR" sz="10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5026F250-5DDA-4BC2-859C-44F9E2DEB415}"/>
              </a:ext>
            </a:extLst>
          </p:cNvPr>
          <p:cNvSpPr/>
          <p:nvPr/>
        </p:nvSpPr>
        <p:spPr>
          <a:xfrm>
            <a:off x="701040" y="1821180"/>
            <a:ext cx="8580120" cy="3855720"/>
          </a:xfrm>
          <a:custGeom>
            <a:avLst/>
            <a:gdLst>
              <a:gd name="connsiteX0" fmla="*/ 4556760 w 8580120"/>
              <a:gd name="connsiteY0" fmla="*/ 1348740 h 3855720"/>
              <a:gd name="connsiteX1" fmla="*/ 4564380 w 8580120"/>
              <a:gd name="connsiteY1" fmla="*/ 45720 h 3855720"/>
              <a:gd name="connsiteX2" fmla="*/ 121920 w 8580120"/>
              <a:gd name="connsiteY2" fmla="*/ 0 h 3855720"/>
              <a:gd name="connsiteX3" fmla="*/ 106680 w 8580120"/>
              <a:gd name="connsiteY3" fmla="*/ 2331720 h 3855720"/>
              <a:gd name="connsiteX4" fmla="*/ 0 w 8580120"/>
              <a:gd name="connsiteY4" fmla="*/ 2484120 h 3855720"/>
              <a:gd name="connsiteX5" fmla="*/ 129540 w 8580120"/>
              <a:gd name="connsiteY5" fmla="*/ 3009900 h 3855720"/>
              <a:gd name="connsiteX6" fmla="*/ 754380 w 8580120"/>
              <a:gd name="connsiteY6" fmla="*/ 3611880 h 3855720"/>
              <a:gd name="connsiteX7" fmla="*/ 1112520 w 8580120"/>
              <a:gd name="connsiteY7" fmla="*/ 3749040 h 3855720"/>
              <a:gd name="connsiteX8" fmla="*/ 8557260 w 8580120"/>
              <a:gd name="connsiteY8" fmla="*/ 3855720 h 3855720"/>
              <a:gd name="connsiteX9" fmla="*/ 8580120 w 8580120"/>
              <a:gd name="connsiteY9" fmla="*/ 2781300 h 3855720"/>
              <a:gd name="connsiteX10" fmla="*/ 3596640 w 8580120"/>
              <a:gd name="connsiteY10" fmla="*/ 2796540 h 3855720"/>
              <a:gd name="connsiteX11" fmla="*/ 3596640 w 8580120"/>
              <a:gd name="connsiteY11" fmla="*/ 1379220 h 3855720"/>
              <a:gd name="connsiteX12" fmla="*/ 4556760 w 8580120"/>
              <a:gd name="connsiteY12" fmla="*/ 1348740 h 3855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580120" h="3855720">
                <a:moveTo>
                  <a:pt x="4556760" y="1348740"/>
                </a:moveTo>
                <a:lnTo>
                  <a:pt x="4564380" y="45720"/>
                </a:lnTo>
                <a:lnTo>
                  <a:pt x="121920" y="0"/>
                </a:lnTo>
                <a:lnTo>
                  <a:pt x="106680" y="2331720"/>
                </a:lnTo>
                <a:lnTo>
                  <a:pt x="0" y="2484120"/>
                </a:lnTo>
                <a:lnTo>
                  <a:pt x="129540" y="3009900"/>
                </a:lnTo>
                <a:lnTo>
                  <a:pt x="754380" y="3611880"/>
                </a:lnTo>
                <a:lnTo>
                  <a:pt x="1112520" y="3749040"/>
                </a:lnTo>
                <a:lnTo>
                  <a:pt x="8557260" y="3855720"/>
                </a:lnTo>
                <a:lnTo>
                  <a:pt x="8580120" y="2781300"/>
                </a:lnTo>
                <a:lnTo>
                  <a:pt x="3596640" y="2796540"/>
                </a:lnTo>
                <a:lnTo>
                  <a:pt x="3596640" y="1379220"/>
                </a:lnTo>
                <a:lnTo>
                  <a:pt x="4556760" y="134874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057EC88D-A209-44B6-87F4-C378D839F713}"/>
              </a:ext>
            </a:extLst>
          </p:cNvPr>
          <p:cNvSpPr/>
          <p:nvPr/>
        </p:nvSpPr>
        <p:spPr>
          <a:xfrm>
            <a:off x="1066800" y="2080260"/>
            <a:ext cx="2811780" cy="3154680"/>
          </a:xfrm>
          <a:custGeom>
            <a:avLst/>
            <a:gdLst>
              <a:gd name="connsiteX0" fmla="*/ 1996440 w 2811780"/>
              <a:gd name="connsiteY0" fmla="*/ 15240 h 3154680"/>
              <a:gd name="connsiteX1" fmla="*/ 30480 w 2811780"/>
              <a:gd name="connsiteY1" fmla="*/ 0 h 3154680"/>
              <a:gd name="connsiteX2" fmla="*/ 0 w 2811780"/>
              <a:gd name="connsiteY2" fmla="*/ 1996440 h 3154680"/>
              <a:gd name="connsiteX3" fmla="*/ 624840 w 2811780"/>
              <a:gd name="connsiteY3" fmla="*/ 3147060 h 3154680"/>
              <a:gd name="connsiteX4" fmla="*/ 2773680 w 2811780"/>
              <a:gd name="connsiteY4" fmla="*/ 3154680 h 3154680"/>
              <a:gd name="connsiteX5" fmla="*/ 2811780 w 2811780"/>
              <a:gd name="connsiteY5" fmla="*/ 2263140 h 3154680"/>
              <a:gd name="connsiteX6" fmla="*/ 2514600 w 2811780"/>
              <a:gd name="connsiteY6" fmla="*/ 1744980 h 3154680"/>
              <a:gd name="connsiteX7" fmla="*/ 1958340 w 2811780"/>
              <a:gd name="connsiteY7" fmla="*/ 1744980 h 3154680"/>
              <a:gd name="connsiteX8" fmla="*/ 1996440 w 2811780"/>
              <a:gd name="connsiteY8" fmla="*/ 15240 h 315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1780" h="3154680">
                <a:moveTo>
                  <a:pt x="1996440" y="15240"/>
                </a:moveTo>
                <a:lnTo>
                  <a:pt x="30480" y="0"/>
                </a:lnTo>
                <a:lnTo>
                  <a:pt x="0" y="1996440"/>
                </a:lnTo>
                <a:lnTo>
                  <a:pt x="624840" y="3147060"/>
                </a:lnTo>
                <a:lnTo>
                  <a:pt x="2773680" y="3154680"/>
                </a:lnTo>
                <a:lnTo>
                  <a:pt x="2811780" y="2263140"/>
                </a:lnTo>
                <a:lnTo>
                  <a:pt x="2514600" y="1744980"/>
                </a:lnTo>
                <a:lnTo>
                  <a:pt x="1958340" y="1744980"/>
                </a:lnTo>
                <a:lnTo>
                  <a:pt x="1996440" y="15240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모서리가 둥근 직사각형 29">
            <a:extLst>
              <a:ext uri="{FF2B5EF4-FFF2-40B4-BE49-F238E27FC236}">
                <a16:creationId xmlns:a16="http://schemas.microsoft.com/office/drawing/2014/main" id="{8EC0EC6A-E0FD-41A2-A910-F8D0A94C1FB8}"/>
              </a:ext>
            </a:extLst>
          </p:cNvPr>
          <p:cNvSpPr/>
          <p:nvPr/>
        </p:nvSpPr>
        <p:spPr>
          <a:xfrm>
            <a:off x="452170" y="624112"/>
            <a:ext cx="5134149" cy="825274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머드체험구역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패밀리</a:t>
            </a:r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&amp;</a:t>
            </a:r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워터파크존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</a:t>
            </a:r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/ </a:t>
            </a:r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머드챌린지구역</a:t>
            </a:r>
            <a:endParaRPr lang="en-US" altLang="ko-KR" sz="16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(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구 </a:t>
            </a:r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해양머드박람회장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내</a:t>
            </a:r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)</a:t>
            </a:r>
          </a:p>
        </p:txBody>
      </p: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941F74B8-96C1-44FF-86AF-C030638412FE}"/>
              </a:ext>
            </a:extLst>
          </p:cNvPr>
          <p:cNvCxnSpPr>
            <a:cxnSpLocks/>
          </p:cNvCxnSpPr>
          <p:nvPr/>
        </p:nvCxnSpPr>
        <p:spPr>
          <a:xfrm flipH="1" flipV="1">
            <a:off x="944189" y="5485465"/>
            <a:ext cx="8297893" cy="113078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모서리가 둥근 직사각형 29">
            <a:extLst>
              <a:ext uri="{FF2B5EF4-FFF2-40B4-BE49-F238E27FC236}">
                <a16:creationId xmlns:a16="http://schemas.microsoft.com/office/drawing/2014/main" id="{C66EE6C7-BAE1-4C52-B10B-53CF24FD7207}"/>
              </a:ext>
            </a:extLst>
          </p:cNvPr>
          <p:cNvSpPr/>
          <p:nvPr/>
        </p:nvSpPr>
        <p:spPr>
          <a:xfrm>
            <a:off x="4478654" y="5245703"/>
            <a:ext cx="747939" cy="22900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350M</a:t>
            </a:r>
          </a:p>
        </p:txBody>
      </p:sp>
      <p:sp>
        <p:nvSpPr>
          <p:cNvPr id="34" name="모서리가 둥근 직사각형 29">
            <a:extLst>
              <a:ext uri="{FF2B5EF4-FFF2-40B4-BE49-F238E27FC236}">
                <a16:creationId xmlns:a16="http://schemas.microsoft.com/office/drawing/2014/main" id="{908B869E-993B-49CD-925E-E0B75703A84F}"/>
              </a:ext>
            </a:extLst>
          </p:cNvPr>
          <p:cNvSpPr/>
          <p:nvPr/>
        </p:nvSpPr>
        <p:spPr>
          <a:xfrm>
            <a:off x="4478654" y="5289169"/>
            <a:ext cx="747939" cy="22900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350M</a:t>
            </a:r>
          </a:p>
        </p:txBody>
      </p: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E12A6355-B771-4B13-BCD3-5110322FB87C}"/>
              </a:ext>
            </a:extLst>
          </p:cNvPr>
          <p:cNvCxnSpPr>
            <a:cxnSpLocks/>
          </p:cNvCxnSpPr>
          <p:nvPr/>
        </p:nvCxnSpPr>
        <p:spPr>
          <a:xfrm flipH="1" flipV="1">
            <a:off x="647463" y="1888234"/>
            <a:ext cx="40227" cy="3617104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모서리가 둥근 직사각형 29">
            <a:extLst>
              <a:ext uri="{FF2B5EF4-FFF2-40B4-BE49-F238E27FC236}">
                <a16:creationId xmlns:a16="http://schemas.microsoft.com/office/drawing/2014/main" id="{470E5720-F79F-41B3-9293-886152F31231}"/>
              </a:ext>
            </a:extLst>
          </p:cNvPr>
          <p:cNvSpPr/>
          <p:nvPr/>
        </p:nvSpPr>
        <p:spPr>
          <a:xfrm>
            <a:off x="338566" y="3060073"/>
            <a:ext cx="747939" cy="22900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160M</a:t>
            </a:r>
          </a:p>
        </p:txBody>
      </p:sp>
    </p:spTree>
    <p:extLst>
      <p:ext uri="{BB962C8B-B14F-4D97-AF65-F5344CB8AC3E}">
        <p14:creationId xmlns:p14="http://schemas.microsoft.com/office/powerpoint/2010/main" val="2319143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EC326937-B5AF-43C6-A9A5-DFCB5DC0F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116" y="885031"/>
            <a:ext cx="9542117" cy="510063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B19AD4D-3F9E-4924-AA75-7C6D5F6CB1C9}"/>
              </a:ext>
            </a:extLst>
          </p:cNvPr>
          <p:cNvSpPr/>
          <p:nvPr/>
        </p:nvSpPr>
        <p:spPr>
          <a:xfrm>
            <a:off x="6096001" y="2209799"/>
            <a:ext cx="2666990" cy="1781175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모서리가 둥근 직사각형 29">
            <a:extLst>
              <a:ext uri="{FF2B5EF4-FFF2-40B4-BE49-F238E27FC236}">
                <a16:creationId xmlns:a16="http://schemas.microsoft.com/office/drawing/2014/main" id="{F7955FCA-5902-4782-88A9-2DB539379CE3}"/>
              </a:ext>
            </a:extLst>
          </p:cNvPr>
          <p:cNvSpPr/>
          <p:nvPr/>
        </p:nvSpPr>
        <p:spPr>
          <a:xfrm>
            <a:off x="6983897" y="2896502"/>
            <a:ext cx="1182307" cy="40776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일반존</a:t>
            </a:r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구역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587D1274-2A57-42B0-96AD-B635A2981462}"/>
              </a:ext>
            </a:extLst>
          </p:cNvPr>
          <p:cNvSpPr/>
          <p:nvPr/>
        </p:nvSpPr>
        <p:spPr>
          <a:xfrm rot="16200000">
            <a:off x="7514086" y="3599413"/>
            <a:ext cx="114300" cy="783119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13ACF99-6F4C-4F47-ABF5-9B2E972E07FC}"/>
              </a:ext>
            </a:extLst>
          </p:cNvPr>
          <p:cNvSpPr/>
          <p:nvPr/>
        </p:nvSpPr>
        <p:spPr>
          <a:xfrm>
            <a:off x="6938010" y="3757614"/>
            <a:ext cx="119361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체험존</a:t>
            </a:r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입구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94FF877C-CC3F-47F9-A386-4A21D4CEEBE8}"/>
              </a:ext>
            </a:extLst>
          </p:cNvPr>
          <p:cNvSpPr/>
          <p:nvPr/>
        </p:nvSpPr>
        <p:spPr>
          <a:xfrm>
            <a:off x="8886692" y="1964759"/>
            <a:ext cx="847725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샤워장</a:t>
            </a:r>
          </a:p>
        </p:txBody>
      </p:sp>
      <p:cxnSp>
        <p:nvCxnSpPr>
          <p:cNvPr id="3" name="직선 화살표 연결선 2">
            <a:extLst>
              <a:ext uri="{FF2B5EF4-FFF2-40B4-BE49-F238E27FC236}">
                <a16:creationId xmlns:a16="http://schemas.microsoft.com/office/drawing/2014/main" id="{4E93CAB4-8B2F-47D8-A6FF-9F79B70003B7}"/>
              </a:ext>
            </a:extLst>
          </p:cNvPr>
          <p:cNvCxnSpPr/>
          <p:nvPr/>
        </p:nvCxnSpPr>
        <p:spPr>
          <a:xfrm>
            <a:off x="6019800" y="2236220"/>
            <a:ext cx="0" cy="1754754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>
            <a:extLst>
              <a:ext uri="{FF2B5EF4-FFF2-40B4-BE49-F238E27FC236}">
                <a16:creationId xmlns:a16="http://schemas.microsoft.com/office/drawing/2014/main" id="{8B9A4591-3AA3-4EF0-A076-ECB72F191FEB}"/>
              </a:ext>
            </a:extLst>
          </p:cNvPr>
          <p:cNvCxnSpPr>
            <a:cxnSpLocks/>
          </p:cNvCxnSpPr>
          <p:nvPr/>
        </p:nvCxnSpPr>
        <p:spPr>
          <a:xfrm flipH="1">
            <a:off x="6200776" y="2118360"/>
            <a:ext cx="2505074" cy="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253E92BF-5BF4-413C-A95C-E8DFA7725047}"/>
              </a:ext>
            </a:extLst>
          </p:cNvPr>
          <p:cNvSpPr/>
          <p:nvPr/>
        </p:nvSpPr>
        <p:spPr>
          <a:xfrm>
            <a:off x="6856508" y="1801020"/>
            <a:ext cx="119361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88m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1544C358-9F64-481B-AAC3-35D3557B063C}"/>
              </a:ext>
            </a:extLst>
          </p:cNvPr>
          <p:cNvSpPr/>
          <p:nvPr/>
        </p:nvSpPr>
        <p:spPr>
          <a:xfrm>
            <a:off x="5259897" y="2964655"/>
            <a:ext cx="1193610" cy="271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tx1"/>
                </a:solidFill>
                <a:effectLst>
                  <a:glow rad="38100">
                    <a:schemeClr val="bg1"/>
                  </a:glo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50m</a:t>
            </a:r>
            <a:endParaRPr lang="ko-KR" altLang="en-US" sz="1100" dirty="0">
              <a:solidFill>
                <a:schemeClr val="tx1"/>
              </a:solidFill>
              <a:effectLst>
                <a:glow rad="38100">
                  <a:schemeClr val="bg1"/>
                </a:glow>
              </a:effectLst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5" name="모서리가 둥근 직사각형 29">
            <a:extLst>
              <a:ext uri="{FF2B5EF4-FFF2-40B4-BE49-F238E27FC236}">
                <a16:creationId xmlns:a16="http://schemas.microsoft.com/office/drawing/2014/main" id="{45EA1122-7B8A-49EF-ADC9-4CAF4D12AC17}"/>
              </a:ext>
            </a:extLst>
          </p:cNvPr>
          <p:cNvSpPr/>
          <p:nvPr/>
        </p:nvSpPr>
        <p:spPr>
          <a:xfrm>
            <a:off x="1319358" y="975746"/>
            <a:ext cx="5134149" cy="825274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머드체험구역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</a:t>
            </a:r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일반존</a:t>
            </a:r>
            <a:endParaRPr lang="en-US" altLang="ko-KR" sz="16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(</a:t>
            </a:r>
            <a:r>
              <a:rPr lang="ko-KR" altLang="en-US" sz="16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머드광장</a:t>
            </a:r>
            <a:r>
              <a:rPr lang="ko-KR" altLang="en-US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 내</a:t>
            </a:r>
            <a:r>
              <a:rPr lang="en-US" altLang="ko-KR" sz="16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94967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4910</TotalTime>
  <Words>47</Words>
  <Application>Microsoft Office PowerPoint</Application>
  <PresentationFormat>와이드스크린</PresentationFormat>
  <Paragraphs>25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Medium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lyu hyosang</cp:lastModifiedBy>
  <cp:revision>32</cp:revision>
  <dcterms:created xsi:type="dcterms:W3CDTF">2017-11-13T10:32:15Z</dcterms:created>
  <dcterms:modified xsi:type="dcterms:W3CDTF">2023-06-02T00:19:32Z</dcterms:modified>
</cp:coreProperties>
</file>