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4660"/>
  </p:normalViewPr>
  <p:slideViewPr>
    <p:cSldViewPr snapToGrid="0">
      <p:cViewPr>
        <p:scale>
          <a:sx n="150" d="100"/>
          <a:sy n="150" d="100"/>
        </p:scale>
        <p:origin x="1476" y="-5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808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57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2278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7891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346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739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652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0486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2200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2454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908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E064F-4CC7-4B04-B1C1-D56D594B728C}" type="datetimeFigureOut">
              <a:rPr lang="ko-KR" altLang="en-US" smtClean="0"/>
              <a:t>2024-03-22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92E8E-7B20-4E72-99C5-5AACCF16CA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4591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CDB1DC0E-6309-453D-8FA3-E9C2669E5534}"/>
              </a:ext>
            </a:extLst>
          </p:cNvPr>
          <p:cNvCxnSpPr>
            <a:cxnSpLocks/>
          </p:cNvCxnSpPr>
          <p:nvPr/>
        </p:nvCxnSpPr>
        <p:spPr>
          <a:xfrm>
            <a:off x="2387600" y="3081814"/>
            <a:ext cx="568726" cy="1036321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CE34F1A-BD5B-49B4-A006-841305102245}"/>
              </a:ext>
            </a:extLst>
          </p:cNvPr>
          <p:cNvSpPr/>
          <p:nvPr/>
        </p:nvSpPr>
        <p:spPr>
          <a:xfrm>
            <a:off x="2442212" y="3488056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65</a:t>
            </a:r>
            <a:endParaRPr lang="ko-KR" altLang="en-US" sz="1200" dirty="0"/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50211E22-F7D8-4AC2-AAC2-557E9155B47F}"/>
              </a:ext>
            </a:extLst>
          </p:cNvPr>
          <p:cNvCxnSpPr>
            <a:cxnSpLocks/>
          </p:cNvCxnSpPr>
          <p:nvPr/>
        </p:nvCxnSpPr>
        <p:spPr>
          <a:xfrm flipV="1">
            <a:off x="1356891" y="3777775"/>
            <a:ext cx="2260600" cy="109220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37FDBF2-1A17-4E29-8142-58E6E054FA3D}"/>
              </a:ext>
            </a:extLst>
          </p:cNvPr>
          <p:cNvSpPr/>
          <p:nvPr/>
        </p:nvSpPr>
        <p:spPr>
          <a:xfrm>
            <a:off x="2226555" y="4402299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150</a:t>
            </a:r>
            <a:endParaRPr lang="ko-KR" altLang="en-US" sz="1200" dirty="0"/>
          </a:p>
        </p:txBody>
      </p: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2072C7C3-6FE5-44DC-B0FB-396AE7330785}"/>
              </a:ext>
            </a:extLst>
          </p:cNvPr>
          <p:cNvCxnSpPr>
            <a:cxnSpLocks/>
          </p:cNvCxnSpPr>
          <p:nvPr/>
        </p:nvCxnSpPr>
        <p:spPr>
          <a:xfrm>
            <a:off x="1590040" y="7300595"/>
            <a:ext cx="0" cy="3062605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914F352-8F80-41E7-BCA3-61A6B3BDD6A1}"/>
              </a:ext>
            </a:extLst>
          </p:cNvPr>
          <p:cNvSpPr/>
          <p:nvPr/>
        </p:nvSpPr>
        <p:spPr>
          <a:xfrm>
            <a:off x="1123316" y="8482965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170</a:t>
            </a:r>
            <a:endParaRPr lang="ko-KR" altLang="en-US" sz="1200" dirty="0"/>
          </a:p>
        </p:txBody>
      </p: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9DACCA3C-B992-488D-AD24-C6011287E6F7}"/>
              </a:ext>
            </a:extLst>
          </p:cNvPr>
          <p:cNvCxnSpPr>
            <a:cxnSpLocks/>
          </p:cNvCxnSpPr>
          <p:nvPr/>
        </p:nvCxnSpPr>
        <p:spPr>
          <a:xfrm>
            <a:off x="4241800" y="3936544"/>
            <a:ext cx="0" cy="2920999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AF26425-92DA-4401-A6EA-6DBB8670A5D7}"/>
              </a:ext>
            </a:extLst>
          </p:cNvPr>
          <p:cNvSpPr/>
          <p:nvPr/>
        </p:nvSpPr>
        <p:spPr>
          <a:xfrm>
            <a:off x="4081465" y="5538100"/>
            <a:ext cx="320670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165</a:t>
            </a:r>
            <a:endParaRPr lang="ko-KR" altLang="en-US" sz="1200" dirty="0"/>
          </a:p>
        </p:txBody>
      </p: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D90F5586-6BD8-4588-9463-CF8475F11E2E}"/>
              </a:ext>
            </a:extLst>
          </p:cNvPr>
          <p:cNvCxnSpPr>
            <a:cxnSpLocks/>
          </p:cNvCxnSpPr>
          <p:nvPr/>
        </p:nvCxnSpPr>
        <p:spPr>
          <a:xfrm>
            <a:off x="3479800" y="6812280"/>
            <a:ext cx="762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2769F525-DE5D-46FA-8F2F-3511EA1957DA}"/>
              </a:ext>
            </a:extLst>
          </p:cNvPr>
          <p:cNvSpPr/>
          <p:nvPr/>
        </p:nvSpPr>
        <p:spPr>
          <a:xfrm>
            <a:off x="3738109" y="6734811"/>
            <a:ext cx="207819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45</a:t>
            </a:r>
            <a:endParaRPr lang="ko-KR" altLang="en-US" sz="1200" dirty="0"/>
          </a:p>
        </p:txBody>
      </p:sp>
      <p:cxnSp>
        <p:nvCxnSpPr>
          <p:cNvPr id="36" name="직선 화살표 연결선 35">
            <a:extLst>
              <a:ext uri="{FF2B5EF4-FFF2-40B4-BE49-F238E27FC236}">
                <a16:creationId xmlns:a16="http://schemas.microsoft.com/office/drawing/2014/main" id="{A80DA4C2-4FA0-4245-9799-0695710B263B}"/>
              </a:ext>
            </a:extLst>
          </p:cNvPr>
          <p:cNvCxnSpPr>
            <a:cxnSpLocks/>
          </p:cNvCxnSpPr>
          <p:nvPr/>
        </p:nvCxnSpPr>
        <p:spPr>
          <a:xfrm>
            <a:off x="2755900" y="6812280"/>
            <a:ext cx="762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A6817D1A-8985-4BFC-8429-60CEF0B30EBA}"/>
              </a:ext>
            </a:extLst>
          </p:cNvPr>
          <p:cNvSpPr/>
          <p:nvPr/>
        </p:nvSpPr>
        <p:spPr>
          <a:xfrm>
            <a:off x="3055957" y="6643687"/>
            <a:ext cx="18115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45</a:t>
            </a:r>
            <a:endParaRPr lang="ko-KR" altLang="en-US" sz="1200" dirty="0"/>
          </a:p>
        </p:txBody>
      </p: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C55F1FFD-6A43-447E-B9F5-95A38365761F}"/>
              </a:ext>
            </a:extLst>
          </p:cNvPr>
          <p:cNvCxnSpPr>
            <a:cxnSpLocks/>
          </p:cNvCxnSpPr>
          <p:nvPr/>
        </p:nvCxnSpPr>
        <p:spPr>
          <a:xfrm>
            <a:off x="2938463" y="6186011"/>
            <a:ext cx="46751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CDCA118C-A393-4F4F-838F-249DBCED77CD}"/>
              </a:ext>
            </a:extLst>
          </p:cNvPr>
          <p:cNvSpPr/>
          <p:nvPr/>
        </p:nvSpPr>
        <p:spPr>
          <a:xfrm>
            <a:off x="3072060" y="6026152"/>
            <a:ext cx="188664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35</a:t>
            </a:r>
            <a:endParaRPr lang="ko-KR" altLang="en-US" sz="1200" dirty="0"/>
          </a:p>
        </p:txBody>
      </p:sp>
      <p:cxnSp>
        <p:nvCxnSpPr>
          <p:cNvPr id="54" name="직선 화살표 연결선 53">
            <a:extLst>
              <a:ext uri="{FF2B5EF4-FFF2-40B4-BE49-F238E27FC236}">
                <a16:creationId xmlns:a16="http://schemas.microsoft.com/office/drawing/2014/main" id="{6503A159-BE99-445C-BC7E-01ADC42E2BB8}"/>
              </a:ext>
            </a:extLst>
          </p:cNvPr>
          <p:cNvCxnSpPr>
            <a:cxnSpLocks/>
          </p:cNvCxnSpPr>
          <p:nvPr/>
        </p:nvCxnSpPr>
        <p:spPr>
          <a:xfrm>
            <a:off x="1590040" y="7932420"/>
            <a:ext cx="106172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A487DF3C-4369-4F57-980B-B6BA728D3F99}"/>
              </a:ext>
            </a:extLst>
          </p:cNvPr>
          <p:cNvSpPr/>
          <p:nvPr/>
        </p:nvSpPr>
        <p:spPr>
          <a:xfrm>
            <a:off x="1908579" y="7999730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60</a:t>
            </a:r>
            <a:endParaRPr lang="ko-KR" altLang="en-US" sz="1200" dirty="0"/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D3C7D318-0C1A-436D-B986-1BF428E548FC}"/>
              </a:ext>
            </a:extLst>
          </p:cNvPr>
          <p:cNvSpPr/>
          <p:nvPr/>
        </p:nvSpPr>
        <p:spPr>
          <a:xfrm>
            <a:off x="2667636" y="7300595"/>
            <a:ext cx="1550037" cy="265049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3" name="직선 연결선 82">
            <a:extLst>
              <a:ext uri="{FF2B5EF4-FFF2-40B4-BE49-F238E27FC236}">
                <a16:creationId xmlns:a16="http://schemas.microsoft.com/office/drawing/2014/main" id="{B5224184-E5B5-4D3E-8887-19B8A1D07244}"/>
              </a:ext>
            </a:extLst>
          </p:cNvPr>
          <p:cNvCxnSpPr>
            <a:cxnSpLocks/>
          </p:cNvCxnSpPr>
          <p:nvPr/>
        </p:nvCxnSpPr>
        <p:spPr>
          <a:xfrm>
            <a:off x="1590040" y="10363200"/>
            <a:ext cx="220599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화살표 연결선 77">
            <a:extLst>
              <a:ext uri="{FF2B5EF4-FFF2-40B4-BE49-F238E27FC236}">
                <a16:creationId xmlns:a16="http://schemas.microsoft.com/office/drawing/2014/main" id="{5C6B22DB-AD4A-474C-ABD2-6D64B3CF1272}"/>
              </a:ext>
            </a:extLst>
          </p:cNvPr>
          <p:cNvCxnSpPr>
            <a:cxnSpLocks/>
          </p:cNvCxnSpPr>
          <p:nvPr/>
        </p:nvCxnSpPr>
        <p:spPr>
          <a:xfrm>
            <a:off x="2628104" y="7932420"/>
            <a:ext cx="161416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B099F588-1CC1-4CE8-92C6-A36029983F15}"/>
              </a:ext>
            </a:extLst>
          </p:cNvPr>
          <p:cNvSpPr/>
          <p:nvPr/>
        </p:nvSpPr>
        <p:spPr>
          <a:xfrm>
            <a:off x="3226997" y="7970520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105</a:t>
            </a:r>
            <a:endParaRPr lang="ko-KR" altLang="en-US" sz="1200" dirty="0"/>
          </a:p>
        </p:txBody>
      </p:sp>
      <p:sp>
        <p:nvSpPr>
          <p:cNvPr id="86" name="자유형: 도형 85">
            <a:extLst>
              <a:ext uri="{FF2B5EF4-FFF2-40B4-BE49-F238E27FC236}">
                <a16:creationId xmlns:a16="http://schemas.microsoft.com/office/drawing/2014/main" id="{03332AFA-B684-44C9-AE2E-5A1147C2BB7F}"/>
              </a:ext>
            </a:extLst>
          </p:cNvPr>
          <p:cNvSpPr/>
          <p:nvPr/>
        </p:nvSpPr>
        <p:spPr>
          <a:xfrm>
            <a:off x="2660650" y="9944100"/>
            <a:ext cx="1562100" cy="412750"/>
          </a:xfrm>
          <a:custGeom>
            <a:avLst/>
            <a:gdLst>
              <a:gd name="connsiteX0" fmla="*/ 0 w 1562100"/>
              <a:gd name="connsiteY0" fmla="*/ 6350 h 406400"/>
              <a:gd name="connsiteX1" fmla="*/ 19050 w 1562100"/>
              <a:gd name="connsiteY1" fmla="*/ 406400 h 406400"/>
              <a:gd name="connsiteX2" fmla="*/ 1181100 w 1562100"/>
              <a:gd name="connsiteY2" fmla="*/ 406400 h 406400"/>
              <a:gd name="connsiteX3" fmla="*/ 1403350 w 1562100"/>
              <a:gd name="connsiteY3" fmla="*/ 234950 h 406400"/>
              <a:gd name="connsiteX4" fmla="*/ 1562100 w 1562100"/>
              <a:gd name="connsiteY4" fmla="*/ 0 h 406400"/>
              <a:gd name="connsiteX5" fmla="*/ 0 w 1562100"/>
              <a:gd name="connsiteY5" fmla="*/ 6350 h 406400"/>
              <a:gd name="connsiteX0" fmla="*/ 0 w 1562100"/>
              <a:gd name="connsiteY0" fmla="*/ 6350 h 412750"/>
              <a:gd name="connsiteX1" fmla="*/ 6350 w 1562100"/>
              <a:gd name="connsiteY1" fmla="*/ 412750 h 412750"/>
              <a:gd name="connsiteX2" fmla="*/ 1181100 w 1562100"/>
              <a:gd name="connsiteY2" fmla="*/ 406400 h 412750"/>
              <a:gd name="connsiteX3" fmla="*/ 1403350 w 1562100"/>
              <a:gd name="connsiteY3" fmla="*/ 234950 h 412750"/>
              <a:gd name="connsiteX4" fmla="*/ 1562100 w 1562100"/>
              <a:gd name="connsiteY4" fmla="*/ 0 h 412750"/>
              <a:gd name="connsiteX5" fmla="*/ 0 w 1562100"/>
              <a:gd name="connsiteY5" fmla="*/ 6350 h 412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2100" h="412750">
                <a:moveTo>
                  <a:pt x="0" y="6350"/>
                </a:moveTo>
                <a:lnTo>
                  <a:pt x="6350" y="412750"/>
                </a:lnTo>
                <a:lnTo>
                  <a:pt x="1181100" y="406400"/>
                </a:lnTo>
                <a:lnTo>
                  <a:pt x="1403350" y="234950"/>
                </a:lnTo>
                <a:lnTo>
                  <a:pt x="1562100" y="0"/>
                </a:lnTo>
                <a:lnTo>
                  <a:pt x="0" y="6350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87" name="직선 화살표 연결선 86">
            <a:extLst>
              <a:ext uri="{FF2B5EF4-FFF2-40B4-BE49-F238E27FC236}">
                <a16:creationId xmlns:a16="http://schemas.microsoft.com/office/drawing/2014/main" id="{7D1B84EA-A331-458C-BD0C-CCEE451FEB28}"/>
              </a:ext>
            </a:extLst>
          </p:cNvPr>
          <p:cNvCxnSpPr>
            <a:cxnSpLocks/>
          </p:cNvCxnSpPr>
          <p:nvPr/>
        </p:nvCxnSpPr>
        <p:spPr>
          <a:xfrm>
            <a:off x="3696972" y="6864350"/>
            <a:ext cx="0" cy="42910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BF06B97E-F983-415E-B580-8F55237EE926}"/>
              </a:ext>
            </a:extLst>
          </p:cNvPr>
          <p:cNvSpPr/>
          <p:nvPr/>
        </p:nvSpPr>
        <p:spPr>
          <a:xfrm>
            <a:off x="3596636" y="7012940"/>
            <a:ext cx="197965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25</a:t>
            </a:r>
            <a:endParaRPr lang="ko-KR" altLang="en-US" sz="1200" dirty="0"/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5AD0F0E8-165C-4AD9-A9B0-C25A4D6828AF}"/>
              </a:ext>
            </a:extLst>
          </p:cNvPr>
          <p:cNvCxnSpPr>
            <a:cxnSpLocks/>
          </p:cNvCxnSpPr>
          <p:nvPr/>
        </p:nvCxnSpPr>
        <p:spPr>
          <a:xfrm>
            <a:off x="1579646" y="8625840"/>
            <a:ext cx="2753361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C896251-2E95-4D2A-977E-A9E9BAA4FD44}"/>
              </a:ext>
            </a:extLst>
          </p:cNvPr>
          <p:cNvSpPr/>
          <p:nvPr/>
        </p:nvSpPr>
        <p:spPr>
          <a:xfrm>
            <a:off x="2500955" y="8568055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165</a:t>
            </a:r>
            <a:endParaRPr lang="ko-KR" altLang="en-US" sz="1200" dirty="0"/>
          </a:p>
        </p:txBody>
      </p:sp>
      <p:cxnSp>
        <p:nvCxnSpPr>
          <p:cNvPr id="94" name="직선 화살표 연결선 93">
            <a:extLst>
              <a:ext uri="{FF2B5EF4-FFF2-40B4-BE49-F238E27FC236}">
                <a16:creationId xmlns:a16="http://schemas.microsoft.com/office/drawing/2014/main" id="{BCD3E247-F84C-460F-92A1-9B02D0BF5935}"/>
              </a:ext>
            </a:extLst>
          </p:cNvPr>
          <p:cNvCxnSpPr>
            <a:cxnSpLocks/>
          </p:cNvCxnSpPr>
          <p:nvPr/>
        </p:nvCxnSpPr>
        <p:spPr>
          <a:xfrm flipV="1">
            <a:off x="1590040" y="5534025"/>
            <a:ext cx="588012" cy="118586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화살표 연결선 96">
            <a:extLst>
              <a:ext uri="{FF2B5EF4-FFF2-40B4-BE49-F238E27FC236}">
                <a16:creationId xmlns:a16="http://schemas.microsoft.com/office/drawing/2014/main" id="{D1052AAF-CCEB-4EA4-A802-3EA7E3E9C62D}"/>
              </a:ext>
            </a:extLst>
          </p:cNvPr>
          <p:cNvCxnSpPr>
            <a:cxnSpLocks/>
          </p:cNvCxnSpPr>
          <p:nvPr/>
        </p:nvCxnSpPr>
        <p:spPr>
          <a:xfrm>
            <a:off x="1589569" y="5623637"/>
            <a:ext cx="188672" cy="764384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349A472C-A256-4766-A643-276B7DF39AD3}"/>
              </a:ext>
            </a:extLst>
          </p:cNvPr>
          <p:cNvSpPr/>
          <p:nvPr/>
        </p:nvSpPr>
        <p:spPr>
          <a:xfrm>
            <a:off x="1748762" y="5485684"/>
            <a:ext cx="226428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36</a:t>
            </a:r>
            <a:endParaRPr lang="ko-KR" altLang="en-US" sz="1200" dirty="0"/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FD8F03CA-040C-403F-BAE8-CEFEB7DD5406}"/>
              </a:ext>
            </a:extLst>
          </p:cNvPr>
          <p:cNvSpPr/>
          <p:nvPr/>
        </p:nvSpPr>
        <p:spPr>
          <a:xfrm>
            <a:off x="1532726" y="5922962"/>
            <a:ext cx="227018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48</a:t>
            </a:r>
            <a:endParaRPr lang="ko-KR" altLang="en-US" sz="1200" dirty="0"/>
          </a:p>
        </p:txBody>
      </p:sp>
      <p:cxnSp>
        <p:nvCxnSpPr>
          <p:cNvPr id="103" name="직선 화살표 연결선 102">
            <a:extLst>
              <a:ext uri="{FF2B5EF4-FFF2-40B4-BE49-F238E27FC236}">
                <a16:creationId xmlns:a16="http://schemas.microsoft.com/office/drawing/2014/main" id="{DB9836D8-FBF2-45A3-96D2-667F1BA5FB03}"/>
              </a:ext>
            </a:extLst>
          </p:cNvPr>
          <p:cNvCxnSpPr>
            <a:cxnSpLocks/>
          </p:cNvCxnSpPr>
          <p:nvPr/>
        </p:nvCxnSpPr>
        <p:spPr>
          <a:xfrm>
            <a:off x="1901064" y="6360355"/>
            <a:ext cx="30151" cy="527251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D879BE49-4C42-4BF1-B170-053D9680B5D4}"/>
              </a:ext>
            </a:extLst>
          </p:cNvPr>
          <p:cNvSpPr/>
          <p:nvPr/>
        </p:nvSpPr>
        <p:spPr>
          <a:xfrm>
            <a:off x="1690964" y="6487159"/>
            <a:ext cx="208429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30</a:t>
            </a:r>
            <a:endParaRPr lang="ko-KR" altLang="en-US" sz="1200" dirty="0"/>
          </a:p>
        </p:txBody>
      </p:sp>
      <p:cxnSp>
        <p:nvCxnSpPr>
          <p:cNvPr id="107" name="직선 화살표 연결선 106">
            <a:extLst>
              <a:ext uri="{FF2B5EF4-FFF2-40B4-BE49-F238E27FC236}">
                <a16:creationId xmlns:a16="http://schemas.microsoft.com/office/drawing/2014/main" id="{0475429C-2A61-4238-BEB3-2C5D1A4844C5}"/>
              </a:ext>
            </a:extLst>
          </p:cNvPr>
          <p:cNvCxnSpPr>
            <a:cxnSpLocks/>
          </p:cNvCxnSpPr>
          <p:nvPr/>
        </p:nvCxnSpPr>
        <p:spPr>
          <a:xfrm flipV="1">
            <a:off x="1885972" y="6727029"/>
            <a:ext cx="178436" cy="2224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EE1290AC-685C-42A6-AE34-8A65404E2CF9}"/>
              </a:ext>
            </a:extLst>
          </p:cNvPr>
          <p:cNvSpPr/>
          <p:nvPr/>
        </p:nvSpPr>
        <p:spPr>
          <a:xfrm>
            <a:off x="2065682" y="6646465"/>
            <a:ext cx="11064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5</a:t>
            </a:r>
            <a:endParaRPr lang="ko-KR" altLang="en-US" sz="1200" dirty="0"/>
          </a:p>
        </p:txBody>
      </p:sp>
      <p:cxnSp>
        <p:nvCxnSpPr>
          <p:cNvPr id="110" name="직선 화살표 연결선 109">
            <a:extLst>
              <a:ext uri="{FF2B5EF4-FFF2-40B4-BE49-F238E27FC236}">
                <a16:creationId xmlns:a16="http://schemas.microsoft.com/office/drawing/2014/main" id="{BD7E4ED7-4CFC-416D-A553-72D3F0263DFB}"/>
              </a:ext>
            </a:extLst>
          </p:cNvPr>
          <p:cNvCxnSpPr>
            <a:cxnSpLocks/>
          </p:cNvCxnSpPr>
          <p:nvPr/>
        </p:nvCxnSpPr>
        <p:spPr>
          <a:xfrm flipV="1">
            <a:off x="1502338" y="6727029"/>
            <a:ext cx="301098" cy="7782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직사각형 113">
            <a:extLst>
              <a:ext uri="{FF2B5EF4-FFF2-40B4-BE49-F238E27FC236}">
                <a16:creationId xmlns:a16="http://schemas.microsoft.com/office/drawing/2014/main" id="{E6B1DC50-67EC-42F6-9016-C981E299F3AD}"/>
              </a:ext>
            </a:extLst>
          </p:cNvPr>
          <p:cNvSpPr/>
          <p:nvPr/>
        </p:nvSpPr>
        <p:spPr>
          <a:xfrm>
            <a:off x="1445782" y="6550955"/>
            <a:ext cx="162898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12</a:t>
            </a:r>
            <a:endParaRPr lang="ko-KR" altLang="en-US" sz="1200" dirty="0"/>
          </a:p>
        </p:txBody>
      </p:sp>
      <p:cxnSp>
        <p:nvCxnSpPr>
          <p:cNvPr id="115" name="직선 화살표 연결선 114">
            <a:extLst>
              <a:ext uri="{FF2B5EF4-FFF2-40B4-BE49-F238E27FC236}">
                <a16:creationId xmlns:a16="http://schemas.microsoft.com/office/drawing/2014/main" id="{78D037A9-CC22-4E98-89CE-F89C4260FAE2}"/>
              </a:ext>
            </a:extLst>
          </p:cNvPr>
          <p:cNvCxnSpPr>
            <a:cxnSpLocks/>
          </p:cNvCxnSpPr>
          <p:nvPr/>
        </p:nvCxnSpPr>
        <p:spPr>
          <a:xfrm flipH="1">
            <a:off x="1520757" y="6726260"/>
            <a:ext cx="1671" cy="186549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직사각형 118">
            <a:extLst>
              <a:ext uri="{FF2B5EF4-FFF2-40B4-BE49-F238E27FC236}">
                <a16:creationId xmlns:a16="http://schemas.microsoft.com/office/drawing/2014/main" id="{5CE52CA0-5BD1-4A9A-BF4A-F5254256E941}"/>
              </a:ext>
            </a:extLst>
          </p:cNvPr>
          <p:cNvSpPr/>
          <p:nvPr/>
        </p:nvSpPr>
        <p:spPr>
          <a:xfrm>
            <a:off x="1344067" y="6760822"/>
            <a:ext cx="162898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/>
              <a:t>7</a:t>
            </a:r>
            <a:endParaRPr lang="ko-KR" altLang="en-US" sz="1200" dirty="0"/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E6DFB958-1670-435F-9BEF-B4B884FD5D00}"/>
              </a:ext>
            </a:extLst>
          </p:cNvPr>
          <p:cNvSpPr/>
          <p:nvPr/>
        </p:nvSpPr>
        <p:spPr>
          <a:xfrm>
            <a:off x="2394504" y="10274304"/>
            <a:ext cx="514511" cy="1841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/>
              <a:t>펜스</a:t>
            </a:r>
            <a:endParaRPr lang="ko-KR" altLang="en-US" sz="1200" dirty="0"/>
          </a:p>
        </p:txBody>
      </p:sp>
      <p:cxnSp>
        <p:nvCxnSpPr>
          <p:cNvPr id="58" name="직선 화살표 연결선 57">
            <a:extLst>
              <a:ext uri="{FF2B5EF4-FFF2-40B4-BE49-F238E27FC236}">
                <a16:creationId xmlns:a16="http://schemas.microsoft.com/office/drawing/2014/main" id="{19146AAF-5A15-4C41-B654-117CCDDBFB18}"/>
              </a:ext>
            </a:extLst>
          </p:cNvPr>
          <p:cNvCxnSpPr>
            <a:cxnSpLocks/>
          </p:cNvCxnSpPr>
          <p:nvPr/>
        </p:nvCxnSpPr>
        <p:spPr>
          <a:xfrm flipV="1">
            <a:off x="1885699" y="4076024"/>
            <a:ext cx="1005924" cy="482522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4AE57A2B-3899-466E-98B4-C2439138524C}"/>
              </a:ext>
            </a:extLst>
          </p:cNvPr>
          <p:cNvSpPr/>
          <p:nvPr/>
        </p:nvSpPr>
        <p:spPr>
          <a:xfrm>
            <a:off x="2081859" y="4164172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61</a:t>
            </a:r>
            <a:endParaRPr lang="ko-KR" altLang="en-US" sz="1200" dirty="0"/>
          </a:p>
        </p:txBody>
      </p:sp>
      <p:cxnSp>
        <p:nvCxnSpPr>
          <p:cNvPr id="64" name="직선 화살표 연결선 63">
            <a:extLst>
              <a:ext uri="{FF2B5EF4-FFF2-40B4-BE49-F238E27FC236}">
                <a16:creationId xmlns:a16="http://schemas.microsoft.com/office/drawing/2014/main" id="{132A7BD8-6E59-4E03-8C37-25E54AE31111}"/>
              </a:ext>
            </a:extLst>
          </p:cNvPr>
          <p:cNvCxnSpPr>
            <a:cxnSpLocks/>
          </p:cNvCxnSpPr>
          <p:nvPr/>
        </p:nvCxnSpPr>
        <p:spPr>
          <a:xfrm flipV="1">
            <a:off x="2907269" y="3796030"/>
            <a:ext cx="548565" cy="255628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94046260-84EF-4B7F-A0CF-96CC98341D67}"/>
              </a:ext>
            </a:extLst>
          </p:cNvPr>
          <p:cNvSpPr/>
          <p:nvPr/>
        </p:nvSpPr>
        <p:spPr>
          <a:xfrm>
            <a:off x="2920051" y="3784068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43</a:t>
            </a:r>
            <a:endParaRPr lang="ko-KR" altLang="en-US" sz="1200" dirty="0"/>
          </a:p>
        </p:txBody>
      </p:sp>
      <p:cxnSp>
        <p:nvCxnSpPr>
          <p:cNvPr id="66" name="직선 화살표 연결선 65">
            <a:extLst>
              <a:ext uri="{FF2B5EF4-FFF2-40B4-BE49-F238E27FC236}">
                <a16:creationId xmlns:a16="http://schemas.microsoft.com/office/drawing/2014/main" id="{C40EFBFF-84F9-4AB5-88E9-ADDC32B48CAE}"/>
              </a:ext>
            </a:extLst>
          </p:cNvPr>
          <p:cNvCxnSpPr>
            <a:cxnSpLocks/>
          </p:cNvCxnSpPr>
          <p:nvPr/>
        </p:nvCxnSpPr>
        <p:spPr>
          <a:xfrm flipV="1">
            <a:off x="3526629" y="3918315"/>
            <a:ext cx="684767" cy="18229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ED48A3A8-FA6B-427D-BB87-F6AC1E7AB3B2}"/>
              </a:ext>
            </a:extLst>
          </p:cNvPr>
          <p:cNvSpPr/>
          <p:nvPr/>
        </p:nvSpPr>
        <p:spPr>
          <a:xfrm>
            <a:off x="3699194" y="3762602"/>
            <a:ext cx="419096" cy="1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44</a:t>
            </a:r>
            <a:endParaRPr lang="ko-KR" altLang="en-US" sz="1200" dirty="0"/>
          </a:p>
        </p:txBody>
      </p:sp>
      <p:cxnSp>
        <p:nvCxnSpPr>
          <p:cNvPr id="76" name="직선 화살표 연결선 75">
            <a:extLst>
              <a:ext uri="{FF2B5EF4-FFF2-40B4-BE49-F238E27FC236}">
                <a16:creationId xmlns:a16="http://schemas.microsoft.com/office/drawing/2014/main" id="{53D52045-C58C-4DD7-8E95-6BF52E1739FB}"/>
              </a:ext>
            </a:extLst>
          </p:cNvPr>
          <p:cNvCxnSpPr>
            <a:cxnSpLocks/>
          </p:cNvCxnSpPr>
          <p:nvPr/>
        </p:nvCxnSpPr>
        <p:spPr>
          <a:xfrm flipH="1">
            <a:off x="2907269" y="4845579"/>
            <a:ext cx="1334531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F98B4C10-5A4F-4AAA-8E85-0F26F1E04110}"/>
              </a:ext>
            </a:extLst>
          </p:cNvPr>
          <p:cNvSpPr/>
          <p:nvPr/>
        </p:nvSpPr>
        <p:spPr>
          <a:xfrm>
            <a:off x="3308353" y="4655131"/>
            <a:ext cx="419096" cy="159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82</a:t>
            </a:r>
            <a:endParaRPr lang="ko-KR" altLang="en-US" sz="1200" dirty="0"/>
          </a:p>
        </p:txBody>
      </p:sp>
      <p:cxnSp>
        <p:nvCxnSpPr>
          <p:cNvPr id="82" name="직선 화살표 연결선 81">
            <a:extLst>
              <a:ext uri="{FF2B5EF4-FFF2-40B4-BE49-F238E27FC236}">
                <a16:creationId xmlns:a16="http://schemas.microsoft.com/office/drawing/2014/main" id="{40E16536-F4F4-45A1-9E98-6E9877A99FC7}"/>
              </a:ext>
            </a:extLst>
          </p:cNvPr>
          <p:cNvCxnSpPr>
            <a:cxnSpLocks/>
          </p:cNvCxnSpPr>
          <p:nvPr/>
        </p:nvCxnSpPr>
        <p:spPr>
          <a:xfrm>
            <a:off x="2015297" y="4606805"/>
            <a:ext cx="846011" cy="248801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8AA33BBE-2EEB-4E98-9F69-2B2D25376386}"/>
              </a:ext>
            </a:extLst>
          </p:cNvPr>
          <p:cNvSpPr/>
          <p:nvPr/>
        </p:nvSpPr>
        <p:spPr>
          <a:xfrm>
            <a:off x="2200671" y="4652468"/>
            <a:ext cx="419096" cy="1215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58</a:t>
            </a:r>
            <a:endParaRPr lang="ko-KR" altLang="en-US" sz="1200" dirty="0"/>
          </a:p>
        </p:txBody>
      </p:sp>
      <p:cxnSp>
        <p:nvCxnSpPr>
          <p:cNvPr id="85" name="직선 화살표 연결선 84">
            <a:extLst>
              <a:ext uri="{FF2B5EF4-FFF2-40B4-BE49-F238E27FC236}">
                <a16:creationId xmlns:a16="http://schemas.microsoft.com/office/drawing/2014/main" id="{1D8B3FB3-1015-4FA5-A72D-496F60D363F8}"/>
              </a:ext>
            </a:extLst>
          </p:cNvPr>
          <p:cNvCxnSpPr>
            <a:cxnSpLocks/>
          </p:cNvCxnSpPr>
          <p:nvPr/>
        </p:nvCxnSpPr>
        <p:spPr>
          <a:xfrm>
            <a:off x="2894651" y="4198303"/>
            <a:ext cx="0" cy="657303"/>
          </a:xfrm>
          <a:prstGeom prst="straightConnector1">
            <a:avLst/>
          </a:prstGeom>
          <a:ln w="1905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A1108027-4808-4680-BDF2-050ECDB8CE32}"/>
              </a:ext>
            </a:extLst>
          </p:cNvPr>
          <p:cNvSpPr/>
          <p:nvPr/>
        </p:nvSpPr>
        <p:spPr>
          <a:xfrm>
            <a:off x="2807901" y="4472138"/>
            <a:ext cx="419096" cy="1721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40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347653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</TotalTime>
  <Words>24</Words>
  <Application>Microsoft Office PowerPoint</Application>
  <PresentationFormat>와이드스크린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lyu hyosang</dc:creator>
  <cp:lastModifiedBy>lyu hyosang</cp:lastModifiedBy>
  <cp:revision>10</cp:revision>
  <cp:lastPrinted>2023-10-24T04:03:19Z</cp:lastPrinted>
  <dcterms:created xsi:type="dcterms:W3CDTF">2023-06-12T23:35:49Z</dcterms:created>
  <dcterms:modified xsi:type="dcterms:W3CDTF">2024-03-22T07:26:16Z</dcterms:modified>
</cp:coreProperties>
</file>